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Bebas Neue"/>
      <p:regular r:id="rId28"/>
    </p:embeddedFont>
    <p:embeddedFont>
      <p:font typeface="Maven Pro"/>
      <p:regular r:id="rId29"/>
      <p:bold r:id="rId30"/>
    </p:embeddedFont>
    <p:embeddedFont>
      <p:font typeface="Fira Sans Medium"/>
      <p:regular r:id="rId31"/>
      <p:bold r:id="rId32"/>
      <p:italic r:id="rId33"/>
      <p:boldItalic r:id="rId34"/>
    </p:embeddedFont>
    <p:embeddedFont>
      <p:font typeface="Fira Sans"/>
      <p:regular r:id="rId35"/>
      <p:bold r:id="rId36"/>
      <p:italic r:id="rId37"/>
      <p:boldItalic r:id="rId38"/>
    </p:embeddedFont>
    <p:embeddedFont>
      <p:font typeface="Caveat Medium"/>
      <p:regular r:id="rId39"/>
      <p:bold r:id="rId40"/>
    </p:embeddedFont>
    <p:embeddedFont>
      <p:font typeface="Share Tech"/>
      <p:regular r:id="rId41"/>
    </p:embeddedFont>
    <p:embeddedFont>
      <p:font typeface="Fira Sans Extra Condensed SemiBol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 uri="GoogleSlidesCustomDataVersion2">
      <go:slidesCustomData xmlns:go="http://customooxmlschemas.google.com/" r:id="rId46" roundtripDataSignature="AMtx7mhdWTXzyBI7T0pcjm8Eei4cZpHX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 orient="horz"/>
        <p:guide pos="288"/>
        <p:guide pos="5472"/>
        <p:guide pos="2984" orient="horz"/>
        <p:guide pos="5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veatMedium-bold.fntdata"/><Relationship Id="rId20" Type="http://schemas.openxmlformats.org/officeDocument/2006/relationships/slide" Target="slides/slide14.xml"/><Relationship Id="rId42" Type="http://schemas.openxmlformats.org/officeDocument/2006/relationships/font" Target="fonts/FiraSansExtraCondensedSemiBold-regular.fntdata"/><Relationship Id="rId41" Type="http://schemas.openxmlformats.org/officeDocument/2006/relationships/font" Target="fonts/ShareTech-regular.fntdata"/><Relationship Id="rId22" Type="http://schemas.openxmlformats.org/officeDocument/2006/relationships/slide" Target="slides/slide16.xml"/><Relationship Id="rId44" Type="http://schemas.openxmlformats.org/officeDocument/2006/relationships/font" Target="fonts/FiraSansExtraCondensedSemiBold-italic.fntdata"/><Relationship Id="rId21" Type="http://schemas.openxmlformats.org/officeDocument/2006/relationships/slide" Target="slides/slide15.xml"/><Relationship Id="rId43" Type="http://schemas.openxmlformats.org/officeDocument/2006/relationships/font" Target="fonts/FiraSansExtraCondensedSemiBold-bold.fntdata"/><Relationship Id="rId24" Type="http://schemas.openxmlformats.org/officeDocument/2006/relationships/font" Target="fonts/Roboto-regular.fntdata"/><Relationship Id="rId46" Type="http://customschemas.google.com/relationships/presentationmetadata" Target="metadata"/><Relationship Id="rId23" Type="http://schemas.openxmlformats.org/officeDocument/2006/relationships/slide" Target="slides/slide17.xml"/><Relationship Id="rId45" Type="http://schemas.openxmlformats.org/officeDocument/2006/relationships/font" Target="fonts/FiraSansExtraCondensed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BebasNeue-regular.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avenPr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Medium-regular.fntdata"/><Relationship Id="rId30" Type="http://schemas.openxmlformats.org/officeDocument/2006/relationships/font" Target="fonts/MavenPro-bold.fntdata"/><Relationship Id="rId11" Type="http://schemas.openxmlformats.org/officeDocument/2006/relationships/slide" Target="slides/slide5.xml"/><Relationship Id="rId33" Type="http://schemas.openxmlformats.org/officeDocument/2006/relationships/font" Target="fonts/FiraSansMedium-italic.fntdata"/><Relationship Id="rId10" Type="http://schemas.openxmlformats.org/officeDocument/2006/relationships/slide" Target="slides/slide4.xml"/><Relationship Id="rId32" Type="http://schemas.openxmlformats.org/officeDocument/2006/relationships/font" Target="fonts/FiraSansMedium-bold.fntdata"/><Relationship Id="rId13" Type="http://schemas.openxmlformats.org/officeDocument/2006/relationships/slide" Target="slides/slide7.xml"/><Relationship Id="rId35" Type="http://schemas.openxmlformats.org/officeDocument/2006/relationships/font" Target="fonts/FiraSans-regular.fntdata"/><Relationship Id="rId12" Type="http://schemas.openxmlformats.org/officeDocument/2006/relationships/slide" Target="slides/slide6.xml"/><Relationship Id="rId34" Type="http://schemas.openxmlformats.org/officeDocument/2006/relationships/font" Target="fonts/FiraSansMedium-boldItalic.fntdata"/><Relationship Id="rId15" Type="http://schemas.openxmlformats.org/officeDocument/2006/relationships/slide" Target="slides/slide9.xml"/><Relationship Id="rId37" Type="http://schemas.openxmlformats.org/officeDocument/2006/relationships/font" Target="fonts/FiraSans-italic.fntdata"/><Relationship Id="rId14" Type="http://schemas.openxmlformats.org/officeDocument/2006/relationships/slide" Target="slides/slide8.xml"/><Relationship Id="rId36" Type="http://schemas.openxmlformats.org/officeDocument/2006/relationships/font" Target="fonts/FiraSans-bold.fntdata"/><Relationship Id="rId17" Type="http://schemas.openxmlformats.org/officeDocument/2006/relationships/slide" Target="slides/slide11.xml"/><Relationship Id="rId39" Type="http://schemas.openxmlformats.org/officeDocument/2006/relationships/font" Target="fonts/CaveatMedium-regular.fntdata"/><Relationship Id="rId16" Type="http://schemas.openxmlformats.org/officeDocument/2006/relationships/slide" Target="slides/slide10.xml"/><Relationship Id="rId38" Type="http://schemas.openxmlformats.org/officeDocument/2006/relationships/font" Target="fonts/Fira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9440b61d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9440b61d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9440b61d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9440b61d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9440b61da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9440b61da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9440b61da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9440b61da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9440b61da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9440b61da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9440b61da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9440b61da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ea3fd02dc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1ea3fd02dc5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ea3b2cefc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1ea3b2cefce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ea3b2cefce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ea3b2cefce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ea3b2cefce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ea3b2cefce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ea3fd02dc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1ea3fd02dc5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ea3fd02dc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ea3fd02dc5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ea3fd02dc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1ea3fd02dc5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ea3fd02dc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1ea3fd02dc5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93e26726f4_0_10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g293e26726f4_0_104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g293e26726f4_0_10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93e26726f4_0_107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g293e26726f4_0_107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g293e26726f4_0_10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93e26726f4_0_10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g1ea3b2cefce_0_235"/>
          <p:cNvSpPr txBox="1"/>
          <p:nvPr>
            <p:ph type="ctrTitle"/>
          </p:nvPr>
        </p:nvSpPr>
        <p:spPr>
          <a:xfrm>
            <a:off x="713225" y="1145100"/>
            <a:ext cx="4242900" cy="2377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191919"/>
              </a:buClr>
              <a:buSzPts val="5200"/>
              <a:buNone/>
              <a:defRPr sz="5200"/>
            </a:lvl1pPr>
            <a:lvl2pPr lvl="1" rtl="0" algn="l">
              <a:lnSpc>
                <a:spcPct val="100000"/>
              </a:lnSpc>
              <a:spcBef>
                <a:spcPts val="0"/>
              </a:spcBef>
              <a:spcAft>
                <a:spcPts val="0"/>
              </a:spcAft>
              <a:buClr>
                <a:srgbClr val="191919"/>
              </a:buClr>
              <a:buSzPts val="5200"/>
              <a:buNone/>
              <a:defRPr sz="5200">
                <a:solidFill>
                  <a:srgbClr val="191919"/>
                </a:solidFill>
              </a:defRPr>
            </a:lvl2pPr>
            <a:lvl3pPr lvl="2" rtl="0" algn="l">
              <a:lnSpc>
                <a:spcPct val="100000"/>
              </a:lnSpc>
              <a:spcBef>
                <a:spcPts val="0"/>
              </a:spcBef>
              <a:spcAft>
                <a:spcPts val="0"/>
              </a:spcAft>
              <a:buClr>
                <a:srgbClr val="191919"/>
              </a:buClr>
              <a:buSzPts val="5200"/>
              <a:buNone/>
              <a:defRPr sz="5200">
                <a:solidFill>
                  <a:srgbClr val="191919"/>
                </a:solidFill>
              </a:defRPr>
            </a:lvl3pPr>
            <a:lvl4pPr lvl="3" rtl="0" algn="l">
              <a:lnSpc>
                <a:spcPct val="100000"/>
              </a:lnSpc>
              <a:spcBef>
                <a:spcPts val="0"/>
              </a:spcBef>
              <a:spcAft>
                <a:spcPts val="0"/>
              </a:spcAft>
              <a:buClr>
                <a:srgbClr val="191919"/>
              </a:buClr>
              <a:buSzPts val="5200"/>
              <a:buNone/>
              <a:defRPr sz="5200">
                <a:solidFill>
                  <a:srgbClr val="191919"/>
                </a:solidFill>
              </a:defRPr>
            </a:lvl4pPr>
            <a:lvl5pPr lvl="4" rtl="0" algn="l">
              <a:lnSpc>
                <a:spcPct val="100000"/>
              </a:lnSpc>
              <a:spcBef>
                <a:spcPts val="0"/>
              </a:spcBef>
              <a:spcAft>
                <a:spcPts val="0"/>
              </a:spcAft>
              <a:buClr>
                <a:srgbClr val="191919"/>
              </a:buClr>
              <a:buSzPts val="5200"/>
              <a:buNone/>
              <a:defRPr sz="5200">
                <a:solidFill>
                  <a:srgbClr val="191919"/>
                </a:solidFill>
              </a:defRPr>
            </a:lvl5pPr>
            <a:lvl6pPr lvl="5" rtl="0" algn="l">
              <a:lnSpc>
                <a:spcPct val="100000"/>
              </a:lnSpc>
              <a:spcBef>
                <a:spcPts val="0"/>
              </a:spcBef>
              <a:spcAft>
                <a:spcPts val="0"/>
              </a:spcAft>
              <a:buClr>
                <a:srgbClr val="191919"/>
              </a:buClr>
              <a:buSzPts val="5200"/>
              <a:buNone/>
              <a:defRPr sz="5200">
                <a:solidFill>
                  <a:srgbClr val="191919"/>
                </a:solidFill>
              </a:defRPr>
            </a:lvl6pPr>
            <a:lvl7pPr lvl="6" rtl="0" algn="l">
              <a:lnSpc>
                <a:spcPct val="100000"/>
              </a:lnSpc>
              <a:spcBef>
                <a:spcPts val="0"/>
              </a:spcBef>
              <a:spcAft>
                <a:spcPts val="0"/>
              </a:spcAft>
              <a:buClr>
                <a:srgbClr val="191919"/>
              </a:buClr>
              <a:buSzPts val="5200"/>
              <a:buNone/>
              <a:defRPr sz="5200">
                <a:solidFill>
                  <a:srgbClr val="191919"/>
                </a:solidFill>
              </a:defRPr>
            </a:lvl7pPr>
            <a:lvl8pPr lvl="7" rtl="0" algn="l">
              <a:lnSpc>
                <a:spcPct val="100000"/>
              </a:lnSpc>
              <a:spcBef>
                <a:spcPts val="0"/>
              </a:spcBef>
              <a:spcAft>
                <a:spcPts val="0"/>
              </a:spcAft>
              <a:buClr>
                <a:srgbClr val="191919"/>
              </a:buClr>
              <a:buSzPts val="5200"/>
              <a:buNone/>
              <a:defRPr sz="5200">
                <a:solidFill>
                  <a:srgbClr val="191919"/>
                </a:solidFill>
              </a:defRPr>
            </a:lvl8pPr>
            <a:lvl9pPr lvl="8" rtl="0" algn="l">
              <a:lnSpc>
                <a:spcPct val="100000"/>
              </a:lnSpc>
              <a:spcBef>
                <a:spcPts val="0"/>
              </a:spcBef>
              <a:spcAft>
                <a:spcPts val="0"/>
              </a:spcAft>
              <a:buClr>
                <a:srgbClr val="191919"/>
              </a:buClr>
              <a:buSzPts val="5200"/>
              <a:buNone/>
              <a:defRPr sz="5200">
                <a:solidFill>
                  <a:srgbClr val="191919"/>
                </a:solidFill>
              </a:defRPr>
            </a:lvl9pPr>
          </a:lstStyle>
          <a:p/>
        </p:txBody>
      </p:sp>
      <p:sp>
        <p:nvSpPr>
          <p:cNvPr id="55" name="Google Shape;55;g1ea3b2cefce_0_235"/>
          <p:cNvSpPr txBox="1"/>
          <p:nvPr>
            <p:ph idx="1" type="subTitle"/>
          </p:nvPr>
        </p:nvSpPr>
        <p:spPr>
          <a:xfrm>
            <a:off x="713225" y="3522600"/>
            <a:ext cx="4242900" cy="475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800">
                <a:solidFill>
                  <a:schemeClr val="dk1"/>
                </a:solidFill>
              </a:defRPr>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56" name="Google Shape;56;g1ea3b2cefce_0_235"/>
          <p:cNvSpPr/>
          <p:nvPr/>
        </p:nvSpPr>
        <p:spPr>
          <a:xfrm>
            <a:off x="8781344" y="240034"/>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 name="Google Shape;57;g1ea3b2cefce_0_235"/>
          <p:cNvGrpSpPr/>
          <p:nvPr/>
        </p:nvGrpSpPr>
        <p:grpSpPr>
          <a:xfrm>
            <a:off x="8756292" y="1085276"/>
            <a:ext cx="188650" cy="2468355"/>
            <a:chOff x="250617" y="2402301"/>
            <a:chExt cx="188650" cy="2468355"/>
          </a:xfrm>
        </p:grpSpPr>
        <p:sp>
          <p:nvSpPr>
            <p:cNvPr id="58" name="Google Shape;58;g1ea3b2cefce_0_235"/>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g1ea3b2cefce_0_235"/>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g1ea3b2cefce_0_235"/>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g1ea3b2cefce_0_235"/>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 name="Google Shape;62;g1ea3b2cefce_0_235"/>
          <p:cNvGrpSpPr/>
          <p:nvPr/>
        </p:nvGrpSpPr>
        <p:grpSpPr>
          <a:xfrm>
            <a:off x="139298" y="21446"/>
            <a:ext cx="98059" cy="1906194"/>
            <a:chOff x="139298" y="21446"/>
            <a:chExt cx="98059" cy="1906194"/>
          </a:xfrm>
        </p:grpSpPr>
        <p:sp>
          <p:nvSpPr>
            <p:cNvPr id="63" name="Google Shape;63;g1ea3b2cefce_0_235"/>
            <p:cNvSpPr/>
            <p:nvPr/>
          </p:nvSpPr>
          <p:spPr>
            <a:xfrm>
              <a:off x="139298" y="182934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1ea3b2cefce_0_235"/>
            <p:cNvSpPr/>
            <p:nvPr/>
          </p:nvSpPr>
          <p:spPr>
            <a:xfrm>
              <a:off x="184088"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g1ea3b2cefce_0_235"/>
          <p:cNvGrpSpPr/>
          <p:nvPr/>
        </p:nvGrpSpPr>
        <p:grpSpPr>
          <a:xfrm>
            <a:off x="414454" y="1881556"/>
            <a:ext cx="121434" cy="2043401"/>
            <a:chOff x="414454" y="1881556"/>
            <a:chExt cx="121434" cy="2043401"/>
          </a:xfrm>
        </p:grpSpPr>
        <p:sp>
          <p:nvSpPr>
            <p:cNvPr id="66" name="Google Shape;66;g1ea3b2cefce_0_235"/>
            <p:cNvSpPr/>
            <p:nvPr/>
          </p:nvSpPr>
          <p:spPr>
            <a:xfrm>
              <a:off x="470939" y="18815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g1ea3b2cefce_0_235"/>
            <p:cNvSpPr/>
            <p:nvPr/>
          </p:nvSpPr>
          <p:spPr>
            <a:xfrm>
              <a:off x="414454" y="3618720"/>
              <a:ext cx="121434" cy="121434"/>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g1ea3b2cefce_0_235"/>
            <p:cNvSpPr/>
            <p:nvPr/>
          </p:nvSpPr>
          <p:spPr>
            <a:xfrm>
              <a:off x="434936" y="3844499"/>
              <a:ext cx="80469" cy="80458"/>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g1ea3b2cefce_0_235"/>
          <p:cNvSpPr/>
          <p:nvPr/>
        </p:nvSpPr>
        <p:spPr>
          <a:xfrm>
            <a:off x="6004644" y="4796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1ea3b2cefce_0_235"/>
          <p:cNvSpPr/>
          <p:nvPr/>
        </p:nvSpPr>
        <p:spPr>
          <a:xfrm>
            <a:off x="4767909" y="144286"/>
            <a:ext cx="121451" cy="120978"/>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g1ea3b2cefce_0_253"/>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73" name="Google Shape;73;g1ea3b2cefce_0_253"/>
          <p:cNvSpPr txBox="1"/>
          <p:nvPr>
            <p:ph idx="1" type="body"/>
          </p:nvPr>
        </p:nvSpPr>
        <p:spPr>
          <a:xfrm>
            <a:off x="720000" y="1215751"/>
            <a:ext cx="7704000" cy="1965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Font typeface="Anaheim"/>
              <a:buChar char="●"/>
              <a:defRPr sz="1200"/>
            </a:lvl1pPr>
            <a:lvl2pPr indent="-317500" lvl="1" marL="914400" rtl="0" algn="l">
              <a:lnSpc>
                <a:spcPct val="100000"/>
              </a:lnSpc>
              <a:spcBef>
                <a:spcPts val="1000"/>
              </a:spcBef>
              <a:spcAft>
                <a:spcPts val="0"/>
              </a:spcAft>
              <a:buSzPts val="1400"/>
              <a:buFont typeface="Roboto"/>
              <a:buChar char="○"/>
              <a:defRPr sz="1200"/>
            </a:lvl2pPr>
            <a:lvl3pPr indent="-317500" lvl="2" marL="1371600" rtl="0" algn="l">
              <a:lnSpc>
                <a:spcPct val="100000"/>
              </a:lnSpc>
              <a:spcBef>
                <a:spcPts val="0"/>
              </a:spcBef>
              <a:spcAft>
                <a:spcPts val="0"/>
              </a:spcAft>
              <a:buSzPts val="1400"/>
              <a:buFont typeface="Roboto"/>
              <a:buChar char="■"/>
              <a:defRPr/>
            </a:lvl3pPr>
            <a:lvl4pPr indent="-317500" lvl="3" marL="1828800" rtl="0" algn="l">
              <a:lnSpc>
                <a:spcPct val="100000"/>
              </a:lnSpc>
              <a:spcBef>
                <a:spcPts val="0"/>
              </a:spcBef>
              <a:spcAft>
                <a:spcPts val="0"/>
              </a:spcAft>
              <a:buSzPts val="1400"/>
              <a:buFont typeface="Roboto"/>
              <a:buChar char="●"/>
              <a:defRPr/>
            </a:lvl4pPr>
            <a:lvl5pPr indent="-317500" lvl="4" marL="2286000" rtl="0" algn="l">
              <a:lnSpc>
                <a:spcPct val="100000"/>
              </a:lnSpc>
              <a:spcBef>
                <a:spcPts val="0"/>
              </a:spcBef>
              <a:spcAft>
                <a:spcPts val="0"/>
              </a:spcAft>
              <a:buSzPts val="1400"/>
              <a:buFont typeface="Roboto"/>
              <a:buChar char="○"/>
              <a:defRPr/>
            </a:lvl5pPr>
            <a:lvl6pPr indent="-317500" lvl="5" marL="2743200" rtl="0" algn="l">
              <a:lnSpc>
                <a:spcPct val="100000"/>
              </a:lnSpc>
              <a:spcBef>
                <a:spcPts val="0"/>
              </a:spcBef>
              <a:spcAft>
                <a:spcPts val="0"/>
              </a:spcAft>
              <a:buSzPts val="1400"/>
              <a:buFont typeface="Roboto"/>
              <a:buChar char="■"/>
              <a:defRPr/>
            </a:lvl6pPr>
            <a:lvl7pPr indent="-317500" lvl="6" marL="3200400" rtl="0" algn="l">
              <a:lnSpc>
                <a:spcPct val="100000"/>
              </a:lnSpc>
              <a:spcBef>
                <a:spcPts val="0"/>
              </a:spcBef>
              <a:spcAft>
                <a:spcPts val="0"/>
              </a:spcAft>
              <a:buSzPts val="1400"/>
              <a:buFont typeface="Roboto"/>
              <a:buChar char="●"/>
              <a:defRPr/>
            </a:lvl7pPr>
            <a:lvl8pPr indent="-317500" lvl="7" marL="3657600" rtl="0" algn="l">
              <a:lnSpc>
                <a:spcPct val="100000"/>
              </a:lnSpc>
              <a:spcBef>
                <a:spcPts val="0"/>
              </a:spcBef>
              <a:spcAft>
                <a:spcPts val="0"/>
              </a:spcAft>
              <a:buSzPts val="1400"/>
              <a:buFont typeface="Roboto"/>
              <a:buChar char="○"/>
              <a:defRPr/>
            </a:lvl8pPr>
            <a:lvl9pPr indent="-317500" lvl="8" marL="4114800" rtl="0" algn="l">
              <a:lnSpc>
                <a:spcPct val="100000"/>
              </a:lnSpc>
              <a:spcBef>
                <a:spcPts val="0"/>
              </a:spcBef>
              <a:spcAft>
                <a:spcPts val="0"/>
              </a:spcAft>
              <a:buSzPts val="1400"/>
              <a:buFont typeface="Roboto"/>
              <a:buChar char="■"/>
              <a:defRPr/>
            </a:lvl9pPr>
          </a:lstStyle>
          <a:p/>
        </p:txBody>
      </p:sp>
      <p:grpSp>
        <p:nvGrpSpPr>
          <p:cNvPr id="74" name="Google Shape;74;g1ea3b2cefce_0_253"/>
          <p:cNvGrpSpPr/>
          <p:nvPr/>
        </p:nvGrpSpPr>
        <p:grpSpPr>
          <a:xfrm>
            <a:off x="278798" y="1881556"/>
            <a:ext cx="191952" cy="1929124"/>
            <a:chOff x="278798" y="1881556"/>
            <a:chExt cx="191952" cy="1929124"/>
          </a:xfrm>
        </p:grpSpPr>
        <p:sp>
          <p:nvSpPr>
            <p:cNvPr id="75" name="Google Shape;75;g1ea3b2cefce_0_253"/>
            <p:cNvSpPr/>
            <p:nvPr/>
          </p:nvSpPr>
          <p:spPr>
            <a:xfrm>
              <a:off x="370541" y="18815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1ea3b2cefce_0_253"/>
            <p:cNvSpPr/>
            <p:nvPr/>
          </p:nvSpPr>
          <p:spPr>
            <a:xfrm>
              <a:off x="278798" y="3618728"/>
              <a:ext cx="191952" cy="191952"/>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g1ea3b2cefce_0_253"/>
          <p:cNvSpPr/>
          <p:nvPr/>
        </p:nvSpPr>
        <p:spPr>
          <a:xfrm>
            <a:off x="7472809" y="145861"/>
            <a:ext cx="121451" cy="120978"/>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g1ea3b2cefce_0_253"/>
          <p:cNvGrpSpPr/>
          <p:nvPr/>
        </p:nvGrpSpPr>
        <p:grpSpPr>
          <a:xfrm>
            <a:off x="8518310" y="1117301"/>
            <a:ext cx="191952" cy="1289054"/>
            <a:chOff x="8518310" y="1117301"/>
            <a:chExt cx="191952" cy="1289054"/>
          </a:xfrm>
        </p:grpSpPr>
        <p:sp>
          <p:nvSpPr>
            <p:cNvPr id="79" name="Google Shape;79;g1ea3b2cefce_0_253"/>
            <p:cNvSpPr/>
            <p:nvPr/>
          </p:nvSpPr>
          <p:spPr>
            <a:xfrm>
              <a:off x="8610060" y="1117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1ea3b2cefce_0_253"/>
            <p:cNvSpPr/>
            <p:nvPr/>
          </p:nvSpPr>
          <p:spPr>
            <a:xfrm>
              <a:off x="8518310" y="2214403"/>
              <a:ext cx="191952" cy="191952"/>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 name="Google Shape;81;g1ea3b2cefce_0_253"/>
          <p:cNvGrpSpPr/>
          <p:nvPr/>
        </p:nvGrpSpPr>
        <p:grpSpPr>
          <a:xfrm>
            <a:off x="8786190" y="2702371"/>
            <a:ext cx="121446" cy="1966926"/>
            <a:chOff x="8786190" y="2702371"/>
            <a:chExt cx="121446" cy="1966926"/>
          </a:xfrm>
        </p:grpSpPr>
        <p:sp>
          <p:nvSpPr>
            <p:cNvPr id="82" name="Google Shape;82;g1ea3b2cefce_0_253"/>
            <p:cNvSpPr/>
            <p:nvPr/>
          </p:nvSpPr>
          <p:spPr>
            <a:xfrm>
              <a:off x="8842675" y="2702371"/>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1ea3b2cefce_0_253"/>
            <p:cNvSpPr/>
            <p:nvPr/>
          </p:nvSpPr>
          <p:spPr>
            <a:xfrm>
              <a:off x="8786190" y="4547851"/>
              <a:ext cx="121446" cy="121446"/>
            </a:xfrm>
            <a:custGeom>
              <a:rect b="b" l="l" r="r" t="t"/>
              <a:pathLst>
                <a:path extrusionOk="0" h="4634" w="4634">
                  <a:moveTo>
                    <a:pt x="1" y="0"/>
                  </a:moveTo>
                  <a:lnTo>
                    <a:pt x="1" y="4633"/>
                  </a:lnTo>
                  <a:lnTo>
                    <a:pt x="4634" y="4633"/>
                  </a:lnTo>
                  <a:lnTo>
                    <a:pt x="4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g1ea3b2cefce_0_253"/>
          <p:cNvSpPr/>
          <p:nvPr/>
        </p:nvSpPr>
        <p:spPr>
          <a:xfrm>
            <a:off x="4949065" y="4608576"/>
            <a:ext cx="121446" cy="121446"/>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1ea3b2cefce_0_253"/>
          <p:cNvSpPr/>
          <p:nvPr/>
        </p:nvSpPr>
        <p:spPr>
          <a:xfrm>
            <a:off x="6784265" y="4824001"/>
            <a:ext cx="121446" cy="121446"/>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1ea3b2cefce_0_253"/>
          <p:cNvSpPr/>
          <p:nvPr/>
        </p:nvSpPr>
        <p:spPr>
          <a:xfrm>
            <a:off x="7933240" y="4608576"/>
            <a:ext cx="121446" cy="121446"/>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1ea3b2cefce_0_253"/>
          <p:cNvSpPr/>
          <p:nvPr/>
        </p:nvSpPr>
        <p:spPr>
          <a:xfrm>
            <a:off x="1297019" y="4780084"/>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ea3b2cefce_0_253"/>
          <p:cNvSpPr/>
          <p:nvPr/>
        </p:nvSpPr>
        <p:spPr>
          <a:xfrm>
            <a:off x="7145669" y="31180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1ea3b2cefce_0_253"/>
          <p:cNvSpPr/>
          <p:nvPr/>
        </p:nvSpPr>
        <p:spPr>
          <a:xfrm>
            <a:off x="6536915" y="116376"/>
            <a:ext cx="121446" cy="121446"/>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ea3b2cefce_0_253"/>
          <p:cNvSpPr/>
          <p:nvPr/>
        </p:nvSpPr>
        <p:spPr>
          <a:xfrm>
            <a:off x="443269" y="224034"/>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1ea3b2cefce_0_253"/>
          <p:cNvSpPr/>
          <p:nvPr/>
        </p:nvSpPr>
        <p:spPr>
          <a:xfrm>
            <a:off x="794334" y="289486"/>
            <a:ext cx="121451" cy="120978"/>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1ea3b2cefce_0_253"/>
          <p:cNvSpPr/>
          <p:nvPr/>
        </p:nvSpPr>
        <p:spPr>
          <a:xfrm>
            <a:off x="1233415" y="145401"/>
            <a:ext cx="121446" cy="121446"/>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g1ea3b2cefce_0_27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95" name="Google Shape;95;g1ea3b2cefce_0_275"/>
          <p:cNvSpPr/>
          <p:nvPr/>
        </p:nvSpPr>
        <p:spPr>
          <a:xfrm>
            <a:off x="8612763" y="8677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1ea3b2cefce_0_275"/>
          <p:cNvSpPr/>
          <p:nvPr/>
        </p:nvSpPr>
        <p:spPr>
          <a:xfrm>
            <a:off x="8642025" y="4851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1ea3b2cefce_0_275"/>
          <p:cNvSpPr/>
          <p:nvPr/>
        </p:nvSpPr>
        <p:spPr>
          <a:xfrm>
            <a:off x="8854450" y="19502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ea3b2cefce_0_275"/>
          <p:cNvSpPr/>
          <p:nvPr/>
        </p:nvSpPr>
        <p:spPr>
          <a:xfrm>
            <a:off x="152210" y="4753911"/>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1ea3b2cefce_0_275"/>
          <p:cNvSpPr/>
          <p:nvPr/>
        </p:nvSpPr>
        <p:spPr>
          <a:xfrm>
            <a:off x="8891288" y="716085"/>
            <a:ext cx="82259" cy="82259"/>
          </a:xfrm>
          <a:custGeom>
            <a:rect b="b" l="l" r="r" t="t"/>
            <a:pathLst>
              <a:path extrusionOk="0" h="2679" w="2679">
                <a:moveTo>
                  <a:pt x="1" y="1"/>
                </a:moveTo>
                <a:lnTo>
                  <a:pt x="1" y="2679"/>
                </a:lnTo>
                <a:lnTo>
                  <a:pt x="2679" y="2679"/>
                </a:lnTo>
                <a:lnTo>
                  <a:pt x="267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1ea3b2cefce_0_275"/>
          <p:cNvSpPr/>
          <p:nvPr/>
        </p:nvSpPr>
        <p:spPr>
          <a:xfrm>
            <a:off x="202425"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1ea3b2cefce_0_275"/>
          <p:cNvSpPr/>
          <p:nvPr/>
        </p:nvSpPr>
        <p:spPr>
          <a:xfrm>
            <a:off x="462900"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g1ea3b2cefce_0_284"/>
          <p:cNvSpPr txBox="1"/>
          <p:nvPr>
            <p:ph type="title"/>
          </p:nvPr>
        </p:nvSpPr>
        <p:spPr>
          <a:xfrm>
            <a:off x="1373850" y="1992131"/>
            <a:ext cx="5067600" cy="841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600"/>
              <a:buNone/>
              <a:defRPr sz="5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4" name="Google Shape;104;g1ea3b2cefce_0_284"/>
          <p:cNvSpPr txBox="1"/>
          <p:nvPr>
            <p:ph idx="2" type="title"/>
          </p:nvPr>
        </p:nvSpPr>
        <p:spPr>
          <a:xfrm>
            <a:off x="6441451" y="1992131"/>
            <a:ext cx="1328700" cy="841800"/>
          </a:xfrm>
          <a:prstGeom prst="rect">
            <a:avLst/>
          </a:prstGeom>
          <a:solidFill>
            <a:schemeClr val="accent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sz="60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105" name="Google Shape;105;g1ea3b2cefce_0_284"/>
          <p:cNvSpPr txBox="1"/>
          <p:nvPr>
            <p:ph idx="1" type="subTitle"/>
          </p:nvPr>
        </p:nvSpPr>
        <p:spPr>
          <a:xfrm>
            <a:off x="1373850" y="2760613"/>
            <a:ext cx="5067600" cy="375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6" name="Google Shape;106;g1ea3b2cefce_0_284"/>
          <p:cNvGrpSpPr/>
          <p:nvPr/>
        </p:nvGrpSpPr>
        <p:grpSpPr>
          <a:xfrm>
            <a:off x="8566507" y="188009"/>
            <a:ext cx="188886" cy="1181532"/>
            <a:chOff x="2877432" y="975334"/>
            <a:chExt cx="188886" cy="1181532"/>
          </a:xfrm>
        </p:grpSpPr>
        <p:sp>
          <p:nvSpPr>
            <p:cNvPr id="107" name="Google Shape;107;g1ea3b2cefce_0_28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1ea3b2cefce_0_28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1ea3b2cefce_0_28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g1ea3b2cefce_0_284"/>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g1ea3b2cefce_0_284"/>
          <p:cNvGrpSpPr/>
          <p:nvPr/>
        </p:nvGrpSpPr>
        <p:grpSpPr>
          <a:xfrm>
            <a:off x="329496" y="1091548"/>
            <a:ext cx="199001" cy="2139770"/>
            <a:chOff x="8008096" y="2108910"/>
            <a:chExt cx="199001" cy="2139770"/>
          </a:xfrm>
        </p:grpSpPr>
        <p:sp>
          <p:nvSpPr>
            <p:cNvPr id="112" name="Google Shape;112;g1ea3b2cefce_0_28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1ea3b2cefce_0_28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g1ea3b2cefce_0_29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116" name="Google Shape;116;g1ea3b2cefce_0_296"/>
          <p:cNvSpPr txBox="1"/>
          <p:nvPr>
            <p:ph idx="1" type="subTitle"/>
          </p:nvPr>
        </p:nvSpPr>
        <p:spPr>
          <a:xfrm>
            <a:off x="5055284" y="3608749"/>
            <a:ext cx="25056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7" name="Google Shape;117;g1ea3b2cefce_0_296"/>
          <p:cNvSpPr txBox="1"/>
          <p:nvPr>
            <p:ph idx="2" type="subTitle"/>
          </p:nvPr>
        </p:nvSpPr>
        <p:spPr>
          <a:xfrm>
            <a:off x="1583300" y="3608749"/>
            <a:ext cx="25056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 name="Google Shape;118;g1ea3b2cefce_0_296"/>
          <p:cNvSpPr txBox="1"/>
          <p:nvPr>
            <p:ph idx="3" type="subTitle"/>
          </p:nvPr>
        </p:nvSpPr>
        <p:spPr>
          <a:xfrm>
            <a:off x="5055275" y="3300725"/>
            <a:ext cx="2505600" cy="394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hare Tech"/>
              <a:buNone/>
              <a:defRPr sz="2400">
                <a:solidFill>
                  <a:schemeClr val="dk1"/>
                </a:solidFill>
                <a:latin typeface="Share Tech"/>
                <a:ea typeface="Share Tech"/>
                <a:cs typeface="Share Tech"/>
                <a:sym typeface="Share Tech"/>
              </a:defRPr>
            </a:lvl1pPr>
            <a:lvl2pPr lvl="1" rtl="0" algn="ctr">
              <a:lnSpc>
                <a:spcPct val="100000"/>
              </a:lnSpc>
              <a:spcBef>
                <a:spcPts val="0"/>
              </a:spcBef>
              <a:spcAft>
                <a:spcPts val="0"/>
              </a:spcAft>
              <a:buSzPts val="2400"/>
              <a:buFont typeface="Share Tech"/>
              <a:buNone/>
              <a:defRPr sz="2400">
                <a:latin typeface="Share Tech"/>
                <a:ea typeface="Share Tech"/>
                <a:cs typeface="Share Tech"/>
                <a:sym typeface="Share Tech"/>
              </a:defRPr>
            </a:lvl2pPr>
            <a:lvl3pPr lvl="2" rtl="0" algn="ctr">
              <a:lnSpc>
                <a:spcPct val="100000"/>
              </a:lnSpc>
              <a:spcBef>
                <a:spcPts val="0"/>
              </a:spcBef>
              <a:spcAft>
                <a:spcPts val="0"/>
              </a:spcAft>
              <a:buSzPts val="2400"/>
              <a:buFont typeface="Share Tech"/>
              <a:buNone/>
              <a:defRPr sz="2400">
                <a:latin typeface="Share Tech"/>
                <a:ea typeface="Share Tech"/>
                <a:cs typeface="Share Tech"/>
                <a:sym typeface="Share Tech"/>
              </a:defRPr>
            </a:lvl3pPr>
            <a:lvl4pPr lvl="3" rtl="0" algn="ctr">
              <a:lnSpc>
                <a:spcPct val="100000"/>
              </a:lnSpc>
              <a:spcBef>
                <a:spcPts val="0"/>
              </a:spcBef>
              <a:spcAft>
                <a:spcPts val="0"/>
              </a:spcAft>
              <a:buSzPts val="2400"/>
              <a:buFont typeface="Share Tech"/>
              <a:buNone/>
              <a:defRPr sz="2400">
                <a:latin typeface="Share Tech"/>
                <a:ea typeface="Share Tech"/>
                <a:cs typeface="Share Tech"/>
                <a:sym typeface="Share Tech"/>
              </a:defRPr>
            </a:lvl4pPr>
            <a:lvl5pPr lvl="4" rtl="0" algn="ctr">
              <a:lnSpc>
                <a:spcPct val="100000"/>
              </a:lnSpc>
              <a:spcBef>
                <a:spcPts val="0"/>
              </a:spcBef>
              <a:spcAft>
                <a:spcPts val="0"/>
              </a:spcAft>
              <a:buSzPts val="2400"/>
              <a:buFont typeface="Share Tech"/>
              <a:buNone/>
              <a:defRPr sz="2400">
                <a:latin typeface="Share Tech"/>
                <a:ea typeface="Share Tech"/>
                <a:cs typeface="Share Tech"/>
                <a:sym typeface="Share Tech"/>
              </a:defRPr>
            </a:lvl5pPr>
            <a:lvl6pPr lvl="5" rtl="0" algn="ctr">
              <a:lnSpc>
                <a:spcPct val="100000"/>
              </a:lnSpc>
              <a:spcBef>
                <a:spcPts val="0"/>
              </a:spcBef>
              <a:spcAft>
                <a:spcPts val="0"/>
              </a:spcAft>
              <a:buSzPts val="2400"/>
              <a:buFont typeface="Share Tech"/>
              <a:buNone/>
              <a:defRPr sz="2400">
                <a:latin typeface="Share Tech"/>
                <a:ea typeface="Share Tech"/>
                <a:cs typeface="Share Tech"/>
                <a:sym typeface="Share Tech"/>
              </a:defRPr>
            </a:lvl6pPr>
            <a:lvl7pPr lvl="6" rtl="0" algn="ctr">
              <a:lnSpc>
                <a:spcPct val="100000"/>
              </a:lnSpc>
              <a:spcBef>
                <a:spcPts val="0"/>
              </a:spcBef>
              <a:spcAft>
                <a:spcPts val="0"/>
              </a:spcAft>
              <a:buSzPts val="2400"/>
              <a:buFont typeface="Share Tech"/>
              <a:buNone/>
              <a:defRPr sz="2400">
                <a:latin typeface="Share Tech"/>
                <a:ea typeface="Share Tech"/>
                <a:cs typeface="Share Tech"/>
                <a:sym typeface="Share Tech"/>
              </a:defRPr>
            </a:lvl7pPr>
            <a:lvl8pPr lvl="7" rtl="0" algn="ctr">
              <a:lnSpc>
                <a:spcPct val="100000"/>
              </a:lnSpc>
              <a:spcBef>
                <a:spcPts val="0"/>
              </a:spcBef>
              <a:spcAft>
                <a:spcPts val="0"/>
              </a:spcAft>
              <a:buSzPts val="2400"/>
              <a:buFont typeface="Share Tech"/>
              <a:buNone/>
              <a:defRPr sz="2400">
                <a:latin typeface="Share Tech"/>
                <a:ea typeface="Share Tech"/>
                <a:cs typeface="Share Tech"/>
                <a:sym typeface="Share Tech"/>
              </a:defRPr>
            </a:lvl8pPr>
            <a:lvl9pPr lvl="8" rtl="0" algn="ctr">
              <a:lnSpc>
                <a:spcPct val="100000"/>
              </a:lnSpc>
              <a:spcBef>
                <a:spcPts val="0"/>
              </a:spcBef>
              <a:spcAft>
                <a:spcPts val="0"/>
              </a:spcAft>
              <a:buSzPts val="2400"/>
              <a:buFont typeface="Share Tech"/>
              <a:buNone/>
              <a:defRPr sz="2400">
                <a:latin typeface="Share Tech"/>
                <a:ea typeface="Share Tech"/>
                <a:cs typeface="Share Tech"/>
                <a:sym typeface="Share Tech"/>
              </a:defRPr>
            </a:lvl9pPr>
          </a:lstStyle>
          <a:p/>
        </p:txBody>
      </p:sp>
      <p:sp>
        <p:nvSpPr>
          <p:cNvPr id="119" name="Google Shape;119;g1ea3b2cefce_0_296"/>
          <p:cNvSpPr txBox="1"/>
          <p:nvPr>
            <p:ph idx="4" type="subTitle"/>
          </p:nvPr>
        </p:nvSpPr>
        <p:spPr>
          <a:xfrm>
            <a:off x="1583300" y="3300725"/>
            <a:ext cx="2505600" cy="394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hare Tech"/>
              <a:buNone/>
              <a:defRPr sz="2400">
                <a:solidFill>
                  <a:schemeClr val="dk1"/>
                </a:solidFill>
                <a:latin typeface="Share Tech"/>
                <a:ea typeface="Share Tech"/>
                <a:cs typeface="Share Tech"/>
                <a:sym typeface="Share Tech"/>
              </a:defRPr>
            </a:lvl1pPr>
            <a:lvl2pPr lvl="1" rtl="0" algn="ctr">
              <a:lnSpc>
                <a:spcPct val="100000"/>
              </a:lnSpc>
              <a:spcBef>
                <a:spcPts val="0"/>
              </a:spcBef>
              <a:spcAft>
                <a:spcPts val="0"/>
              </a:spcAft>
              <a:buSzPts val="2400"/>
              <a:buFont typeface="Share Tech"/>
              <a:buNone/>
              <a:defRPr sz="2400">
                <a:latin typeface="Share Tech"/>
                <a:ea typeface="Share Tech"/>
                <a:cs typeface="Share Tech"/>
                <a:sym typeface="Share Tech"/>
              </a:defRPr>
            </a:lvl2pPr>
            <a:lvl3pPr lvl="2" rtl="0" algn="ctr">
              <a:lnSpc>
                <a:spcPct val="100000"/>
              </a:lnSpc>
              <a:spcBef>
                <a:spcPts val="0"/>
              </a:spcBef>
              <a:spcAft>
                <a:spcPts val="0"/>
              </a:spcAft>
              <a:buSzPts val="2400"/>
              <a:buFont typeface="Share Tech"/>
              <a:buNone/>
              <a:defRPr sz="2400">
                <a:latin typeface="Share Tech"/>
                <a:ea typeface="Share Tech"/>
                <a:cs typeface="Share Tech"/>
                <a:sym typeface="Share Tech"/>
              </a:defRPr>
            </a:lvl3pPr>
            <a:lvl4pPr lvl="3" rtl="0" algn="ctr">
              <a:lnSpc>
                <a:spcPct val="100000"/>
              </a:lnSpc>
              <a:spcBef>
                <a:spcPts val="0"/>
              </a:spcBef>
              <a:spcAft>
                <a:spcPts val="0"/>
              </a:spcAft>
              <a:buSzPts val="2400"/>
              <a:buFont typeface="Share Tech"/>
              <a:buNone/>
              <a:defRPr sz="2400">
                <a:latin typeface="Share Tech"/>
                <a:ea typeface="Share Tech"/>
                <a:cs typeface="Share Tech"/>
                <a:sym typeface="Share Tech"/>
              </a:defRPr>
            </a:lvl4pPr>
            <a:lvl5pPr lvl="4" rtl="0" algn="ctr">
              <a:lnSpc>
                <a:spcPct val="100000"/>
              </a:lnSpc>
              <a:spcBef>
                <a:spcPts val="0"/>
              </a:spcBef>
              <a:spcAft>
                <a:spcPts val="0"/>
              </a:spcAft>
              <a:buSzPts val="2400"/>
              <a:buFont typeface="Share Tech"/>
              <a:buNone/>
              <a:defRPr sz="2400">
                <a:latin typeface="Share Tech"/>
                <a:ea typeface="Share Tech"/>
                <a:cs typeface="Share Tech"/>
                <a:sym typeface="Share Tech"/>
              </a:defRPr>
            </a:lvl5pPr>
            <a:lvl6pPr lvl="5" rtl="0" algn="ctr">
              <a:lnSpc>
                <a:spcPct val="100000"/>
              </a:lnSpc>
              <a:spcBef>
                <a:spcPts val="0"/>
              </a:spcBef>
              <a:spcAft>
                <a:spcPts val="0"/>
              </a:spcAft>
              <a:buSzPts val="2400"/>
              <a:buFont typeface="Share Tech"/>
              <a:buNone/>
              <a:defRPr sz="2400">
                <a:latin typeface="Share Tech"/>
                <a:ea typeface="Share Tech"/>
                <a:cs typeface="Share Tech"/>
                <a:sym typeface="Share Tech"/>
              </a:defRPr>
            </a:lvl6pPr>
            <a:lvl7pPr lvl="6" rtl="0" algn="ctr">
              <a:lnSpc>
                <a:spcPct val="100000"/>
              </a:lnSpc>
              <a:spcBef>
                <a:spcPts val="0"/>
              </a:spcBef>
              <a:spcAft>
                <a:spcPts val="0"/>
              </a:spcAft>
              <a:buSzPts val="2400"/>
              <a:buFont typeface="Share Tech"/>
              <a:buNone/>
              <a:defRPr sz="2400">
                <a:latin typeface="Share Tech"/>
                <a:ea typeface="Share Tech"/>
                <a:cs typeface="Share Tech"/>
                <a:sym typeface="Share Tech"/>
              </a:defRPr>
            </a:lvl7pPr>
            <a:lvl8pPr lvl="7" rtl="0" algn="ctr">
              <a:lnSpc>
                <a:spcPct val="100000"/>
              </a:lnSpc>
              <a:spcBef>
                <a:spcPts val="0"/>
              </a:spcBef>
              <a:spcAft>
                <a:spcPts val="0"/>
              </a:spcAft>
              <a:buSzPts val="2400"/>
              <a:buFont typeface="Share Tech"/>
              <a:buNone/>
              <a:defRPr sz="2400">
                <a:latin typeface="Share Tech"/>
                <a:ea typeface="Share Tech"/>
                <a:cs typeface="Share Tech"/>
                <a:sym typeface="Share Tech"/>
              </a:defRPr>
            </a:lvl8pPr>
            <a:lvl9pPr lvl="8" rtl="0" algn="ctr">
              <a:lnSpc>
                <a:spcPct val="100000"/>
              </a:lnSpc>
              <a:spcBef>
                <a:spcPts val="0"/>
              </a:spcBef>
              <a:spcAft>
                <a:spcPts val="0"/>
              </a:spcAft>
              <a:buSzPts val="2400"/>
              <a:buFont typeface="Share Tech"/>
              <a:buNone/>
              <a:defRPr sz="2400">
                <a:latin typeface="Share Tech"/>
                <a:ea typeface="Share Tech"/>
                <a:cs typeface="Share Tech"/>
                <a:sym typeface="Share Tech"/>
              </a:defRPr>
            </a:lvl9pPr>
          </a:lstStyle>
          <a:p/>
        </p:txBody>
      </p:sp>
      <p:sp>
        <p:nvSpPr>
          <p:cNvPr id="120" name="Google Shape;120;g1ea3b2cefce_0_296"/>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ea3b2cefce_0_296"/>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1ea3b2cefce_0_296"/>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1ea3b2cefce_0_296"/>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 name="Google Shape;124;g1ea3b2cefce_0_296"/>
          <p:cNvGrpSpPr/>
          <p:nvPr/>
        </p:nvGrpSpPr>
        <p:grpSpPr>
          <a:xfrm>
            <a:off x="6626134" y="-164562"/>
            <a:ext cx="121172" cy="760495"/>
            <a:chOff x="5245196" y="3136513"/>
            <a:chExt cx="121172" cy="760495"/>
          </a:xfrm>
        </p:grpSpPr>
        <p:sp>
          <p:nvSpPr>
            <p:cNvPr id="125" name="Google Shape;125;g1ea3b2cefce_0_29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1ea3b2cefce_0_29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sp>
        <p:nvSpPr>
          <p:cNvPr id="128" name="Google Shape;128;g1ea3b2cefce_0_309"/>
          <p:cNvSpPr txBox="1"/>
          <p:nvPr>
            <p:ph type="title"/>
          </p:nvPr>
        </p:nvSpPr>
        <p:spPr>
          <a:xfrm>
            <a:off x="720000" y="539500"/>
            <a:ext cx="77109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129" name="Google Shape;129;g1ea3b2cefce_0_309"/>
          <p:cNvSpPr txBox="1"/>
          <p:nvPr>
            <p:ph idx="1" type="subTitle"/>
          </p:nvPr>
        </p:nvSpPr>
        <p:spPr>
          <a:xfrm>
            <a:off x="720000" y="1541950"/>
            <a:ext cx="4294800" cy="2298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130" name="Google Shape;130;g1ea3b2cefce_0_309"/>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1ea3b2cefce_0_309"/>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1ea3b2cefce_0_309"/>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1ea3b2cefce_0_309"/>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 name="Google Shape;134;g1ea3b2cefce_0_309"/>
          <p:cNvGrpSpPr/>
          <p:nvPr/>
        </p:nvGrpSpPr>
        <p:grpSpPr>
          <a:xfrm>
            <a:off x="8812359" y="617388"/>
            <a:ext cx="121172" cy="760495"/>
            <a:chOff x="5245196" y="3136513"/>
            <a:chExt cx="121172" cy="760495"/>
          </a:xfrm>
        </p:grpSpPr>
        <p:sp>
          <p:nvSpPr>
            <p:cNvPr id="135" name="Google Shape;135;g1ea3b2cefce_0_30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1ea3b2cefce_0_30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g1ea3b2cefce_0_309"/>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1ea3b2cefce_0_309"/>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9" name="Shape 139"/>
        <p:cNvGrpSpPr/>
        <p:nvPr/>
      </p:nvGrpSpPr>
      <p:grpSpPr>
        <a:xfrm>
          <a:off x="0" y="0"/>
          <a:ext cx="0" cy="0"/>
          <a:chOff x="0" y="0"/>
          <a:chExt cx="0" cy="0"/>
        </a:xfrm>
      </p:grpSpPr>
      <p:sp>
        <p:nvSpPr>
          <p:cNvPr id="140" name="Google Shape;140;g1ea3b2cefce_0_321"/>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41" name="Google Shape;141;g1ea3b2cefce_0_32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g1ea3b2cefce_0_321"/>
          <p:cNvGrpSpPr/>
          <p:nvPr/>
        </p:nvGrpSpPr>
        <p:grpSpPr>
          <a:xfrm>
            <a:off x="8702532" y="-474266"/>
            <a:ext cx="188886" cy="1181532"/>
            <a:chOff x="2877432" y="975334"/>
            <a:chExt cx="188886" cy="1181532"/>
          </a:xfrm>
        </p:grpSpPr>
        <p:sp>
          <p:nvSpPr>
            <p:cNvPr id="143" name="Google Shape;143;g1ea3b2cefce_0_32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1ea3b2cefce_0_32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1ea3b2cefce_0_32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 name="Google Shape;146;g1ea3b2cefce_0_321"/>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 name="Google Shape;147;g1ea3b2cefce_0_321"/>
          <p:cNvGrpSpPr/>
          <p:nvPr/>
        </p:nvGrpSpPr>
        <p:grpSpPr>
          <a:xfrm>
            <a:off x="3090746" y="-661332"/>
            <a:ext cx="98059" cy="1147595"/>
            <a:chOff x="3347921" y="16006"/>
            <a:chExt cx="98059" cy="1147595"/>
          </a:xfrm>
        </p:grpSpPr>
        <p:sp>
          <p:nvSpPr>
            <p:cNvPr id="148" name="Google Shape;148;g1ea3b2cefce_0_32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1ea3b2cefce_0_32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g1ea3b2cefce_0_321"/>
          <p:cNvGrpSpPr/>
          <p:nvPr/>
        </p:nvGrpSpPr>
        <p:grpSpPr>
          <a:xfrm>
            <a:off x="4892771" y="-340112"/>
            <a:ext cx="121172" cy="760495"/>
            <a:chOff x="5245196" y="3136513"/>
            <a:chExt cx="121172" cy="760495"/>
          </a:xfrm>
        </p:grpSpPr>
        <p:sp>
          <p:nvSpPr>
            <p:cNvPr id="151" name="Google Shape;151;g1ea3b2cefce_0_32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1ea3b2cefce_0_32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 name="Google Shape;153;g1ea3b2cefce_0_321"/>
          <p:cNvGrpSpPr/>
          <p:nvPr/>
        </p:nvGrpSpPr>
        <p:grpSpPr>
          <a:xfrm>
            <a:off x="250617" y="2402301"/>
            <a:ext cx="188650" cy="2468355"/>
            <a:chOff x="250617" y="2402301"/>
            <a:chExt cx="188650" cy="2468355"/>
          </a:xfrm>
        </p:grpSpPr>
        <p:sp>
          <p:nvSpPr>
            <p:cNvPr id="154" name="Google Shape;154;g1ea3b2cefce_0_32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1ea3b2cefce_0_32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1ea3b2cefce_0_32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1ea3b2cefce_0_32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 name="Google Shape;158;g1ea3b2cefce_0_32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g1ea3b2cefce_0_341"/>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50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161" name="Google Shape;161;g1ea3b2cefce_0_341"/>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g1ea3b2cefce_0_341"/>
          <p:cNvSpPr/>
          <p:nvPr/>
        </p:nvSpPr>
        <p:spPr>
          <a:xfrm>
            <a:off x="8026047" y="145861"/>
            <a:ext cx="121451" cy="120978"/>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1ea3b2cefce_0_341"/>
          <p:cNvSpPr/>
          <p:nvPr/>
        </p:nvSpPr>
        <p:spPr>
          <a:xfrm>
            <a:off x="7698906" y="31180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1ea3b2cefce_0_341"/>
          <p:cNvSpPr/>
          <p:nvPr/>
        </p:nvSpPr>
        <p:spPr>
          <a:xfrm>
            <a:off x="7090153" y="116376"/>
            <a:ext cx="121446" cy="121446"/>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1ea3b2cefce_0_341"/>
          <p:cNvSpPr/>
          <p:nvPr/>
        </p:nvSpPr>
        <p:spPr>
          <a:xfrm>
            <a:off x="996506" y="224034"/>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1ea3b2cefce_0_341"/>
          <p:cNvSpPr/>
          <p:nvPr/>
        </p:nvSpPr>
        <p:spPr>
          <a:xfrm>
            <a:off x="1347572" y="289486"/>
            <a:ext cx="121451" cy="120978"/>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1ea3b2cefce_0_341"/>
          <p:cNvSpPr/>
          <p:nvPr/>
        </p:nvSpPr>
        <p:spPr>
          <a:xfrm>
            <a:off x="1786653" y="145401"/>
            <a:ext cx="121446" cy="121446"/>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 name="Google Shape;168;g1ea3b2cefce_0_341"/>
          <p:cNvGrpSpPr/>
          <p:nvPr/>
        </p:nvGrpSpPr>
        <p:grpSpPr>
          <a:xfrm>
            <a:off x="8566507" y="188009"/>
            <a:ext cx="188886" cy="1181532"/>
            <a:chOff x="2877432" y="975334"/>
            <a:chExt cx="188886" cy="1181532"/>
          </a:xfrm>
        </p:grpSpPr>
        <p:sp>
          <p:nvSpPr>
            <p:cNvPr id="169" name="Google Shape;169;g1ea3b2cefce_0_34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1ea3b2cefce_0_34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1ea3b2cefce_0_34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 name="Google Shape;172;g1ea3b2cefce_0_341"/>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 name="Google Shape;173;g1ea3b2cefce_0_341"/>
          <p:cNvGrpSpPr/>
          <p:nvPr/>
        </p:nvGrpSpPr>
        <p:grpSpPr>
          <a:xfrm>
            <a:off x="278798" y="1881556"/>
            <a:ext cx="191952" cy="1929124"/>
            <a:chOff x="278798" y="1881556"/>
            <a:chExt cx="191952" cy="1929124"/>
          </a:xfrm>
        </p:grpSpPr>
        <p:sp>
          <p:nvSpPr>
            <p:cNvPr id="174" name="Google Shape;174;g1ea3b2cefce_0_341"/>
            <p:cNvSpPr/>
            <p:nvPr/>
          </p:nvSpPr>
          <p:spPr>
            <a:xfrm>
              <a:off x="370541" y="18815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1ea3b2cefce_0_341"/>
            <p:cNvSpPr/>
            <p:nvPr/>
          </p:nvSpPr>
          <p:spPr>
            <a:xfrm>
              <a:off x="278798" y="3618728"/>
              <a:ext cx="191952" cy="191952"/>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93e26726f4_0_10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g293e26726f4_0_10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6" name="Shape 176"/>
        <p:cNvGrpSpPr/>
        <p:nvPr/>
      </p:nvGrpSpPr>
      <p:grpSpPr>
        <a:xfrm>
          <a:off x="0" y="0"/>
          <a:ext cx="0" cy="0"/>
          <a:chOff x="0" y="0"/>
          <a:chExt cx="0" cy="0"/>
        </a:xfrm>
      </p:grpSpPr>
      <p:sp>
        <p:nvSpPr>
          <p:cNvPr id="177" name="Google Shape;177;g1ea3b2cefce_0_358"/>
          <p:cNvSpPr txBox="1"/>
          <p:nvPr>
            <p:ph type="title"/>
          </p:nvPr>
        </p:nvSpPr>
        <p:spPr>
          <a:xfrm>
            <a:off x="720000" y="4014450"/>
            <a:ext cx="7704000" cy="572700"/>
          </a:xfrm>
          <a:prstGeom prst="rect">
            <a:avLst/>
          </a:prstGeom>
          <a:solidFill>
            <a:schemeClr val="accent2"/>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solidFill>
                  <a:schemeClr val="lt1"/>
                </a:solidFill>
              </a:defRPr>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8" name="Shape 178"/>
        <p:cNvGrpSpPr/>
        <p:nvPr/>
      </p:nvGrpSpPr>
      <p:grpSpPr>
        <a:xfrm>
          <a:off x="0" y="0"/>
          <a:ext cx="0" cy="0"/>
          <a:chOff x="0" y="0"/>
          <a:chExt cx="0" cy="0"/>
        </a:xfrm>
      </p:grpSpPr>
      <p:sp>
        <p:nvSpPr>
          <p:cNvPr id="179" name="Google Shape;179;g1ea3b2cefce_0_360"/>
          <p:cNvSpPr txBox="1"/>
          <p:nvPr>
            <p:ph hasCustomPrompt="1" type="title"/>
          </p:nvPr>
        </p:nvSpPr>
        <p:spPr>
          <a:xfrm>
            <a:off x="1284000" y="1288250"/>
            <a:ext cx="6576000" cy="1970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9600"/>
              <a:buNone/>
              <a:defRPr sz="9600"/>
            </a:lvl1pPr>
            <a:lvl2pPr lvl="1" rtl="0" algn="ctr">
              <a:lnSpc>
                <a:spcPct val="100000"/>
              </a:lnSpc>
              <a:spcBef>
                <a:spcPts val="0"/>
              </a:spcBef>
              <a:spcAft>
                <a:spcPts val="0"/>
              </a:spcAft>
              <a:buSzPts val="9600"/>
              <a:buNone/>
              <a:defRPr sz="9600"/>
            </a:lvl2pPr>
            <a:lvl3pPr lvl="2" rtl="0" algn="ctr">
              <a:lnSpc>
                <a:spcPct val="100000"/>
              </a:lnSpc>
              <a:spcBef>
                <a:spcPts val="0"/>
              </a:spcBef>
              <a:spcAft>
                <a:spcPts val="0"/>
              </a:spcAft>
              <a:buSzPts val="9600"/>
              <a:buNone/>
              <a:defRPr sz="9600"/>
            </a:lvl3pPr>
            <a:lvl4pPr lvl="3" rtl="0" algn="ctr">
              <a:lnSpc>
                <a:spcPct val="100000"/>
              </a:lnSpc>
              <a:spcBef>
                <a:spcPts val="0"/>
              </a:spcBef>
              <a:spcAft>
                <a:spcPts val="0"/>
              </a:spcAft>
              <a:buSzPts val="9600"/>
              <a:buNone/>
              <a:defRPr sz="9600"/>
            </a:lvl4pPr>
            <a:lvl5pPr lvl="4" rtl="0" algn="ctr">
              <a:lnSpc>
                <a:spcPct val="100000"/>
              </a:lnSpc>
              <a:spcBef>
                <a:spcPts val="0"/>
              </a:spcBef>
              <a:spcAft>
                <a:spcPts val="0"/>
              </a:spcAft>
              <a:buSzPts val="9600"/>
              <a:buNone/>
              <a:defRPr sz="9600"/>
            </a:lvl5pPr>
            <a:lvl6pPr lvl="5" rtl="0" algn="ctr">
              <a:lnSpc>
                <a:spcPct val="100000"/>
              </a:lnSpc>
              <a:spcBef>
                <a:spcPts val="0"/>
              </a:spcBef>
              <a:spcAft>
                <a:spcPts val="0"/>
              </a:spcAft>
              <a:buSzPts val="9600"/>
              <a:buNone/>
              <a:defRPr sz="9600"/>
            </a:lvl6pPr>
            <a:lvl7pPr lvl="6" rtl="0" algn="ctr">
              <a:lnSpc>
                <a:spcPct val="100000"/>
              </a:lnSpc>
              <a:spcBef>
                <a:spcPts val="0"/>
              </a:spcBef>
              <a:spcAft>
                <a:spcPts val="0"/>
              </a:spcAft>
              <a:buSzPts val="9600"/>
              <a:buNone/>
              <a:defRPr sz="9600"/>
            </a:lvl7pPr>
            <a:lvl8pPr lvl="7" rtl="0" algn="ctr">
              <a:lnSpc>
                <a:spcPct val="100000"/>
              </a:lnSpc>
              <a:spcBef>
                <a:spcPts val="0"/>
              </a:spcBef>
              <a:spcAft>
                <a:spcPts val="0"/>
              </a:spcAft>
              <a:buSzPts val="9600"/>
              <a:buNone/>
              <a:defRPr sz="9600"/>
            </a:lvl8pPr>
            <a:lvl9pPr lvl="8" rtl="0" algn="ctr">
              <a:lnSpc>
                <a:spcPct val="100000"/>
              </a:lnSpc>
              <a:spcBef>
                <a:spcPts val="0"/>
              </a:spcBef>
              <a:spcAft>
                <a:spcPts val="0"/>
              </a:spcAft>
              <a:buSzPts val="9600"/>
              <a:buNone/>
              <a:defRPr sz="9600"/>
            </a:lvl9pPr>
          </a:lstStyle>
          <a:p>
            <a:r>
              <a:t>xx%</a:t>
            </a:r>
          </a:p>
        </p:txBody>
      </p:sp>
      <p:sp>
        <p:nvSpPr>
          <p:cNvPr id="180" name="Google Shape;180;g1ea3b2cefce_0_360"/>
          <p:cNvSpPr txBox="1"/>
          <p:nvPr>
            <p:ph idx="1" type="subTitle"/>
          </p:nvPr>
        </p:nvSpPr>
        <p:spPr>
          <a:xfrm>
            <a:off x="1284000" y="3259075"/>
            <a:ext cx="6576000" cy="49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81" name="Google Shape;181;g1ea3b2cefce_0_360"/>
          <p:cNvGrpSpPr/>
          <p:nvPr/>
        </p:nvGrpSpPr>
        <p:grpSpPr>
          <a:xfrm>
            <a:off x="278798" y="1881556"/>
            <a:ext cx="191952" cy="1929124"/>
            <a:chOff x="278798" y="1881556"/>
            <a:chExt cx="191952" cy="1929124"/>
          </a:xfrm>
        </p:grpSpPr>
        <p:sp>
          <p:nvSpPr>
            <p:cNvPr id="182" name="Google Shape;182;g1ea3b2cefce_0_360"/>
            <p:cNvSpPr/>
            <p:nvPr/>
          </p:nvSpPr>
          <p:spPr>
            <a:xfrm>
              <a:off x="370541" y="18815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1ea3b2cefce_0_360"/>
            <p:cNvSpPr/>
            <p:nvPr/>
          </p:nvSpPr>
          <p:spPr>
            <a:xfrm>
              <a:off x="278798" y="3618728"/>
              <a:ext cx="191952" cy="191952"/>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g1ea3b2cefce_0_360"/>
          <p:cNvGrpSpPr/>
          <p:nvPr/>
        </p:nvGrpSpPr>
        <p:grpSpPr>
          <a:xfrm>
            <a:off x="8518310" y="1117301"/>
            <a:ext cx="191952" cy="1289054"/>
            <a:chOff x="8518310" y="1117301"/>
            <a:chExt cx="191952" cy="1289054"/>
          </a:xfrm>
        </p:grpSpPr>
        <p:sp>
          <p:nvSpPr>
            <p:cNvPr id="185" name="Google Shape;185;g1ea3b2cefce_0_360"/>
            <p:cNvSpPr/>
            <p:nvPr/>
          </p:nvSpPr>
          <p:spPr>
            <a:xfrm>
              <a:off x="8610060" y="1117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1ea3b2cefce_0_360"/>
            <p:cNvSpPr/>
            <p:nvPr/>
          </p:nvSpPr>
          <p:spPr>
            <a:xfrm>
              <a:off x="8518310" y="2214403"/>
              <a:ext cx="191952" cy="191952"/>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 name="Google Shape;187;g1ea3b2cefce_0_360"/>
          <p:cNvGrpSpPr/>
          <p:nvPr/>
        </p:nvGrpSpPr>
        <p:grpSpPr>
          <a:xfrm>
            <a:off x="8786190" y="2702371"/>
            <a:ext cx="121446" cy="1966926"/>
            <a:chOff x="8786190" y="2702371"/>
            <a:chExt cx="121446" cy="1966926"/>
          </a:xfrm>
        </p:grpSpPr>
        <p:sp>
          <p:nvSpPr>
            <p:cNvPr id="188" name="Google Shape;188;g1ea3b2cefce_0_360"/>
            <p:cNvSpPr/>
            <p:nvPr/>
          </p:nvSpPr>
          <p:spPr>
            <a:xfrm>
              <a:off x="8842675" y="2702371"/>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1ea3b2cefce_0_360"/>
            <p:cNvSpPr/>
            <p:nvPr/>
          </p:nvSpPr>
          <p:spPr>
            <a:xfrm>
              <a:off x="8786190" y="4547851"/>
              <a:ext cx="121446" cy="121446"/>
            </a:xfrm>
            <a:custGeom>
              <a:rect b="b" l="l" r="r" t="t"/>
              <a:pathLst>
                <a:path extrusionOk="0" h="4634" w="4634">
                  <a:moveTo>
                    <a:pt x="1" y="0"/>
                  </a:moveTo>
                  <a:lnTo>
                    <a:pt x="1" y="4633"/>
                  </a:lnTo>
                  <a:lnTo>
                    <a:pt x="4634" y="4633"/>
                  </a:lnTo>
                  <a:lnTo>
                    <a:pt x="4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 name="Google Shape;190;g1ea3b2cefce_0_360"/>
          <p:cNvSpPr/>
          <p:nvPr/>
        </p:nvSpPr>
        <p:spPr>
          <a:xfrm>
            <a:off x="4949065" y="4608576"/>
            <a:ext cx="121446" cy="121446"/>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1ea3b2cefce_0_360"/>
          <p:cNvSpPr/>
          <p:nvPr/>
        </p:nvSpPr>
        <p:spPr>
          <a:xfrm>
            <a:off x="6784265" y="4824001"/>
            <a:ext cx="121446" cy="121446"/>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1ea3b2cefce_0_360"/>
          <p:cNvSpPr/>
          <p:nvPr/>
        </p:nvSpPr>
        <p:spPr>
          <a:xfrm>
            <a:off x="7933240" y="4608576"/>
            <a:ext cx="121446" cy="121446"/>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1ea3b2cefce_0_360"/>
          <p:cNvSpPr/>
          <p:nvPr/>
        </p:nvSpPr>
        <p:spPr>
          <a:xfrm>
            <a:off x="1297019" y="4780084"/>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93e26726f4_0_10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g293e26726f4_0_10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g293e26726f4_0_10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93e26726f4_0_10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g293e26726f4_0_105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g293e26726f4_0_105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g293e26726f4_0_10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93e26726f4_0_10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g293e26726f4_0_10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93e26726f4_0_106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g293e26726f4_0_106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g293e26726f4_0_10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93e26726f4_0_106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g293e26726f4_0_10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93e26726f4_0_106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93e26726f4_0_106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g293e26726f4_0_106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g293e26726f4_0_106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g293e26726f4_0_10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93e26726f4_0_107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g293e26726f4_0_10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93e26726f4_0_10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g293e26726f4_0_10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293e26726f4_0_10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g1ea3b2cefce_0_232"/>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hare Tech"/>
              <a:buNone/>
              <a:defRPr b="0" i="0" sz="2800" u="none" cap="none" strike="noStrike">
                <a:solidFill>
                  <a:schemeClr val="dk1"/>
                </a:solidFill>
                <a:latin typeface="Share Tech"/>
                <a:ea typeface="Share Tech"/>
                <a:cs typeface="Share Tech"/>
                <a:sym typeface="Share Tech"/>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52" name="Google Shape;52;g1ea3b2cefce_0_232"/>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Maven Pro"/>
              <a:buChar char="●"/>
              <a:defRPr b="0" i="0" sz="1400" u="none" cap="none" strike="noStrike">
                <a:solidFill>
                  <a:schemeClr val="dk1"/>
                </a:solidFill>
                <a:latin typeface="Maven Pro"/>
                <a:ea typeface="Maven Pro"/>
                <a:cs typeface="Maven Pro"/>
                <a:sym typeface="Maven Pro"/>
              </a:defRPr>
            </a:lvl1pPr>
            <a:lvl2pPr indent="-317500" lvl="1" marL="914400" marR="0" rtl="0" algn="l">
              <a:lnSpc>
                <a:spcPct val="100000"/>
              </a:lnSpc>
              <a:spcBef>
                <a:spcPts val="0"/>
              </a:spcBef>
              <a:spcAft>
                <a:spcPts val="0"/>
              </a:spcAft>
              <a:buClr>
                <a:schemeClr val="dk1"/>
              </a:buClr>
              <a:buSzPts val="1400"/>
              <a:buFont typeface="Maven Pro"/>
              <a:buChar char="○"/>
              <a:defRPr b="0" i="0" sz="1400" u="none" cap="none" strike="noStrike">
                <a:solidFill>
                  <a:schemeClr val="dk1"/>
                </a:solidFill>
                <a:latin typeface="Maven Pro"/>
                <a:ea typeface="Maven Pro"/>
                <a:cs typeface="Maven Pro"/>
                <a:sym typeface="Maven Pro"/>
              </a:defRPr>
            </a:lvl2pPr>
            <a:lvl3pPr indent="-317500" lvl="2" marL="1371600" marR="0" rtl="0" algn="l">
              <a:lnSpc>
                <a:spcPct val="100000"/>
              </a:lnSpc>
              <a:spcBef>
                <a:spcPts val="0"/>
              </a:spcBef>
              <a:spcAft>
                <a:spcPts val="0"/>
              </a:spcAft>
              <a:buClr>
                <a:schemeClr val="dk1"/>
              </a:buClr>
              <a:buSzPts val="1400"/>
              <a:buFont typeface="Maven Pro"/>
              <a:buChar char="■"/>
              <a:defRPr b="0" i="0" sz="1400" u="none" cap="none" strike="noStrike">
                <a:solidFill>
                  <a:schemeClr val="dk1"/>
                </a:solidFill>
                <a:latin typeface="Maven Pro"/>
                <a:ea typeface="Maven Pro"/>
                <a:cs typeface="Maven Pro"/>
                <a:sym typeface="Maven Pro"/>
              </a:defRPr>
            </a:lvl3pPr>
            <a:lvl4pPr indent="-317500" lvl="3" marL="1828800" marR="0" rtl="0" algn="l">
              <a:lnSpc>
                <a:spcPct val="100000"/>
              </a:lnSpc>
              <a:spcBef>
                <a:spcPts val="0"/>
              </a:spcBef>
              <a:spcAft>
                <a:spcPts val="0"/>
              </a:spcAft>
              <a:buClr>
                <a:schemeClr val="dk1"/>
              </a:buClr>
              <a:buSzPts val="1400"/>
              <a:buFont typeface="Maven Pro"/>
              <a:buChar char="●"/>
              <a:defRPr b="0" i="0" sz="1400" u="none" cap="none" strike="noStrike">
                <a:solidFill>
                  <a:schemeClr val="dk1"/>
                </a:solidFill>
                <a:latin typeface="Maven Pro"/>
                <a:ea typeface="Maven Pro"/>
                <a:cs typeface="Maven Pro"/>
                <a:sym typeface="Maven Pro"/>
              </a:defRPr>
            </a:lvl4pPr>
            <a:lvl5pPr indent="-317500" lvl="4" marL="2286000" marR="0" rtl="0" algn="l">
              <a:lnSpc>
                <a:spcPct val="100000"/>
              </a:lnSpc>
              <a:spcBef>
                <a:spcPts val="0"/>
              </a:spcBef>
              <a:spcAft>
                <a:spcPts val="0"/>
              </a:spcAft>
              <a:buClr>
                <a:schemeClr val="dk1"/>
              </a:buClr>
              <a:buSzPts val="1400"/>
              <a:buFont typeface="Maven Pro"/>
              <a:buChar char="○"/>
              <a:defRPr b="0" i="0" sz="1400" u="none" cap="none" strike="noStrike">
                <a:solidFill>
                  <a:schemeClr val="dk1"/>
                </a:solidFill>
                <a:latin typeface="Maven Pro"/>
                <a:ea typeface="Maven Pro"/>
                <a:cs typeface="Maven Pro"/>
                <a:sym typeface="Maven Pro"/>
              </a:defRPr>
            </a:lvl5pPr>
            <a:lvl6pPr indent="-317500" lvl="5" marL="2743200" marR="0" rtl="0" algn="l">
              <a:lnSpc>
                <a:spcPct val="100000"/>
              </a:lnSpc>
              <a:spcBef>
                <a:spcPts val="0"/>
              </a:spcBef>
              <a:spcAft>
                <a:spcPts val="0"/>
              </a:spcAft>
              <a:buClr>
                <a:schemeClr val="dk1"/>
              </a:buClr>
              <a:buSzPts val="1400"/>
              <a:buFont typeface="Maven Pro"/>
              <a:buChar char="■"/>
              <a:defRPr b="0" i="0" sz="1400" u="none" cap="none" strike="noStrike">
                <a:solidFill>
                  <a:schemeClr val="dk1"/>
                </a:solidFill>
                <a:latin typeface="Maven Pro"/>
                <a:ea typeface="Maven Pro"/>
                <a:cs typeface="Maven Pro"/>
                <a:sym typeface="Maven Pro"/>
              </a:defRPr>
            </a:lvl6pPr>
            <a:lvl7pPr indent="-317500" lvl="6" marL="3200400" marR="0" rtl="0" algn="l">
              <a:lnSpc>
                <a:spcPct val="100000"/>
              </a:lnSpc>
              <a:spcBef>
                <a:spcPts val="0"/>
              </a:spcBef>
              <a:spcAft>
                <a:spcPts val="0"/>
              </a:spcAft>
              <a:buClr>
                <a:schemeClr val="dk1"/>
              </a:buClr>
              <a:buSzPts val="1400"/>
              <a:buFont typeface="Maven Pro"/>
              <a:buChar char="●"/>
              <a:defRPr b="0" i="0" sz="1400" u="none" cap="none" strike="noStrike">
                <a:solidFill>
                  <a:schemeClr val="dk1"/>
                </a:solidFill>
                <a:latin typeface="Maven Pro"/>
                <a:ea typeface="Maven Pro"/>
                <a:cs typeface="Maven Pro"/>
                <a:sym typeface="Maven Pro"/>
              </a:defRPr>
            </a:lvl7pPr>
            <a:lvl8pPr indent="-317500" lvl="7" marL="3657600" marR="0" rtl="0" algn="l">
              <a:lnSpc>
                <a:spcPct val="100000"/>
              </a:lnSpc>
              <a:spcBef>
                <a:spcPts val="0"/>
              </a:spcBef>
              <a:spcAft>
                <a:spcPts val="0"/>
              </a:spcAft>
              <a:buClr>
                <a:schemeClr val="dk1"/>
              </a:buClr>
              <a:buSzPts val="1400"/>
              <a:buFont typeface="Maven Pro"/>
              <a:buChar char="○"/>
              <a:defRPr b="0" i="0" sz="1400" u="none" cap="none" strike="noStrike">
                <a:solidFill>
                  <a:schemeClr val="dk1"/>
                </a:solidFill>
                <a:latin typeface="Maven Pro"/>
                <a:ea typeface="Maven Pro"/>
                <a:cs typeface="Maven Pro"/>
                <a:sym typeface="Maven Pro"/>
              </a:defRPr>
            </a:lvl8pPr>
            <a:lvl9pPr indent="-317500" lvl="8" marL="4114800" marR="0" rtl="0" algn="l">
              <a:lnSpc>
                <a:spcPct val="100000"/>
              </a:lnSpc>
              <a:spcBef>
                <a:spcPts val="0"/>
              </a:spcBef>
              <a:spcAft>
                <a:spcPts val="0"/>
              </a:spcAft>
              <a:buClr>
                <a:schemeClr val="dk1"/>
              </a:buClr>
              <a:buSzPts val="1400"/>
              <a:buFont typeface="Maven Pro"/>
              <a:buChar char="■"/>
              <a:defRPr b="0" i="0" sz="1400" u="none" cap="none" strike="noStrike">
                <a:solidFill>
                  <a:schemeClr val="dk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p1"/>
          <p:cNvGrpSpPr/>
          <p:nvPr/>
        </p:nvGrpSpPr>
        <p:grpSpPr>
          <a:xfrm>
            <a:off x="4493231" y="1088670"/>
            <a:ext cx="4207415" cy="2966160"/>
            <a:chOff x="2523825" y="1354400"/>
            <a:chExt cx="4476450" cy="3155825"/>
          </a:xfrm>
        </p:grpSpPr>
        <p:sp>
          <p:nvSpPr>
            <p:cNvPr id="199" name="Google Shape;199;p1"/>
            <p:cNvSpPr/>
            <p:nvPr/>
          </p:nvSpPr>
          <p:spPr>
            <a:xfrm>
              <a:off x="5135725" y="2136600"/>
              <a:ext cx="424400" cy="668250"/>
            </a:xfrm>
            <a:custGeom>
              <a:rect b="b" l="l" r="r" t="t"/>
              <a:pathLst>
                <a:path extrusionOk="0" h="26730" w="16976">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5908450" y="1686925"/>
              <a:ext cx="424400" cy="544725"/>
            </a:xfrm>
            <a:custGeom>
              <a:rect b="b" l="l" r="r" t="t"/>
              <a:pathLst>
                <a:path extrusionOk="0" h="21789" w="16976">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5649575" y="1566175"/>
              <a:ext cx="265250" cy="530875"/>
            </a:xfrm>
            <a:custGeom>
              <a:rect b="b" l="l" r="r" t="t"/>
              <a:pathLst>
                <a:path extrusionOk="0" h="21235" w="1061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5423925" y="1354400"/>
              <a:ext cx="266825" cy="266825"/>
            </a:xfrm>
            <a:custGeom>
              <a:rect b="b" l="l" r="r" t="t"/>
              <a:pathLst>
                <a:path extrusionOk="0" h="10673" w="10673">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5454000" y="1392975"/>
              <a:ext cx="206675" cy="188875"/>
            </a:xfrm>
            <a:custGeom>
              <a:rect b="b" l="l" r="r" t="t"/>
              <a:pathLst>
                <a:path extrusionOk="0" h="7555" w="8267">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2750250" y="4349475"/>
              <a:ext cx="4052875" cy="160750"/>
            </a:xfrm>
            <a:custGeom>
              <a:rect b="b" l="l" r="r" t="t"/>
              <a:pathLst>
                <a:path extrusionOk="0" h="6430" w="162115">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2523825" y="3132600"/>
              <a:ext cx="443400" cy="216175"/>
            </a:xfrm>
            <a:custGeom>
              <a:rect b="b" l="l" r="r" t="t"/>
              <a:pathLst>
                <a:path extrusionOk="0" h="8647" w="17736">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2632300" y="3202275"/>
              <a:ext cx="124325" cy="24575"/>
            </a:xfrm>
            <a:custGeom>
              <a:rect b="b" l="l" r="r" t="t"/>
              <a:pathLst>
                <a:path extrusionOk="0" h="983" w="4973">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2788275" y="3202275"/>
              <a:ext cx="68900" cy="24575"/>
            </a:xfrm>
            <a:custGeom>
              <a:rect b="b" l="l" r="r" t="t"/>
              <a:pathLst>
                <a:path extrusionOk="0" h="983" w="2756">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2703550" y="3253725"/>
              <a:ext cx="153625" cy="25375"/>
            </a:xfrm>
            <a:custGeom>
              <a:rect b="b" l="l" r="r" t="t"/>
              <a:pathLst>
                <a:path extrusionOk="0" h="1015" w="6145">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5697075" y="2062200"/>
              <a:ext cx="443375" cy="215375"/>
            </a:xfrm>
            <a:custGeom>
              <a:rect b="b" l="l" r="r" t="t"/>
              <a:pathLst>
                <a:path extrusionOk="0" h="8615" w="17735">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5754075" y="2127100"/>
              <a:ext cx="99775" cy="25375"/>
            </a:xfrm>
            <a:custGeom>
              <a:rect b="b" l="l" r="r" t="t"/>
              <a:pathLst>
                <a:path extrusionOk="0" h="1015" w="3991">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5879175" y="2127100"/>
              <a:ext cx="63350" cy="25375"/>
            </a:xfrm>
            <a:custGeom>
              <a:rect b="b" l="l" r="r" t="t"/>
              <a:pathLst>
                <a:path extrusionOk="0" h="1015" w="2534">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6028800" y="2127100"/>
              <a:ext cx="53875" cy="25375"/>
            </a:xfrm>
            <a:custGeom>
              <a:rect b="b" l="l" r="r" t="t"/>
              <a:pathLst>
                <a:path extrusionOk="0" h="1015" w="2155">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5879175" y="2186500"/>
              <a:ext cx="136200" cy="25350"/>
            </a:xfrm>
            <a:custGeom>
              <a:rect b="b" l="l" r="r" t="t"/>
              <a:pathLst>
                <a:path extrusionOk="0" h="1014" w="5448">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3475475" y="2363050"/>
              <a:ext cx="443400" cy="215375"/>
            </a:xfrm>
            <a:custGeom>
              <a:rect b="b" l="l" r="r" t="t"/>
              <a:pathLst>
                <a:path extrusionOk="0" h="8615" w="17736">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3568125" y="2419250"/>
              <a:ext cx="64150" cy="25375"/>
            </a:xfrm>
            <a:custGeom>
              <a:rect b="b" l="l" r="r" t="t"/>
              <a:pathLst>
                <a:path extrusionOk="0" h="1015" w="2566">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3671050" y="2419250"/>
              <a:ext cx="45925" cy="25375"/>
            </a:xfrm>
            <a:custGeom>
              <a:rect b="b" l="l" r="r" t="t"/>
              <a:pathLst>
                <a:path extrusionOk="0" h="1015" w="1837">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3663125" y="2476250"/>
              <a:ext cx="119575" cy="25375"/>
            </a:xfrm>
            <a:custGeom>
              <a:rect b="b" l="l" r="r" t="t"/>
              <a:pathLst>
                <a:path extrusionOk="0" h="1015" w="4783">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3815925" y="2476250"/>
              <a:ext cx="52275" cy="25375"/>
            </a:xfrm>
            <a:custGeom>
              <a:rect b="b" l="l" r="r" t="t"/>
              <a:pathLst>
                <a:path extrusionOk="0" h="1015" w="2091">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5309925" y="2437475"/>
              <a:ext cx="1383150" cy="1963475"/>
            </a:xfrm>
            <a:custGeom>
              <a:rect b="b" l="l" r="r" t="t"/>
              <a:pathLst>
                <a:path extrusionOk="0" h="78539" w="55326">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5408875" y="2618775"/>
              <a:ext cx="1170200" cy="1618300"/>
            </a:xfrm>
            <a:custGeom>
              <a:rect b="b" l="l" r="r" t="t"/>
              <a:pathLst>
                <a:path extrusionOk="0" h="64732" w="46808">
                  <a:moveTo>
                    <a:pt x="1" y="0"/>
                  </a:moveTo>
                  <a:lnTo>
                    <a:pt x="1" y="64732"/>
                  </a:lnTo>
                  <a:lnTo>
                    <a:pt x="46808" y="64732"/>
                  </a:lnTo>
                  <a:lnTo>
                    <a:pt x="4680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5484100" y="2655975"/>
              <a:ext cx="1052225" cy="1524900"/>
            </a:xfrm>
            <a:custGeom>
              <a:rect b="b" l="l" r="r" t="t"/>
              <a:pathLst>
                <a:path extrusionOk="0" h="60996" w="42089">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5488050" y="3919575"/>
              <a:ext cx="1043525" cy="8725"/>
            </a:xfrm>
            <a:custGeom>
              <a:rect b="b" l="l" r="r" t="t"/>
              <a:pathLst>
                <a:path extrusionOk="0" h="349" w="41741">
                  <a:moveTo>
                    <a:pt x="1" y="0"/>
                  </a:moveTo>
                  <a:lnTo>
                    <a:pt x="1" y="349"/>
                  </a:lnTo>
                  <a:lnTo>
                    <a:pt x="41740" y="349"/>
                  </a:lnTo>
                  <a:lnTo>
                    <a:pt x="4174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5488050" y="3667000"/>
              <a:ext cx="1043525" cy="7950"/>
            </a:xfrm>
            <a:custGeom>
              <a:rect b="b" l="l" r="r" t="t"/>
              <a:pathLst>
                <a:path extrusionOk="0" h="318" w="41741">
                  <a:moveTo>
                    <a:pt x="1" y="1"/>
                  </a:moveTo>
                  <a:lnTo>
                    <a:pt x="1" y="318"/>
                  </a:lnTo>
                  <a:lnTo>
                    <a:pt x="41740" y="318"/>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5488050" y="3413650"/>
              <a:ext cx="1043525" cy="8750"/>
            </a:xfrm>
            <a:custGeom>
              <a:rect b="b" l="l" r="r" t="t"/>
              <a:pathLst>
                <a:path extrusionOk="0" h="350" w="41741">
                  <a:moveTo>
                    <a:pt x="1" y="1"/>
                  </a:moveTo>
                  <a:lnTo>
                    <a:pt x="1" y="349"/>
                  </a:lnTo>
                  <a:lnTo>
                    <a:pt x="41740" y="349"/>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5488050" y="3161100"/>
              <a:ext cx="1043525" cy="8725"/>
            </a:xfrm>
            <a:custGeom>
              <a:rect b="b" l="l" r="r" t="t"/>
              <a:pathLst>
                <a:path extrusionOk="0" h="349" w="41741">
                  <a:moveTo>
                    <a:pt x="1" y="1"/>
                  </a:moveTo>
                  <a:lnTo>
                    <a:pt x="1" y="349"/>
                  </a:lnTo>
                  <a:lnTo>
                    <a:pt x="41740" y="349"/>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5488050" y="2908550"/>
              <a:ext cx="1043525" cy="7925"/>
            </a:xfrm>
            <a:custGeom>
              <a:rect b="b" l="l" r="r" t="t"/>
              <a:pathLst>
                <a:path extrusionOk="0" h="317" w="41741">
                  <a:moveTo>
                    <a:pt x="1" y="0"/>
                  </a:moveTo>
                  <a:lnTo>
                    <a:pt x="1" y="317"/>
                  </a:lnTo>
                  <a:lnTo>
                    <a:pt x="41740" y="317"/>
                  </a:lnTo>
                  <a:lnTo>
                    <a:pt x="4174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6353400" y="2659950"/>
              <a:ext cx="8750" cy="1516950"/>
            </a:xfrm>
            <a:custGeom>
              <a:rect b="b" l="l" r="r" t="t"/>
              <a:pathLst>
                <a:path extrusionOk="0" h="60678" w="350">
                  <a:moveTo>
                    <a:pt x="1" y="0"/>
                  </a:moveTo>
                  <a:lnTo>
                    <a:pt x="1"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6179225" y="2659950"/>
              <a:ext cx="9525" cy="1516950"/>
            </a:xfrm>
            <a:custGeom>
              <a:rect b="b" l="l" r="r" t="t"/>
              <a:pathLst>
                <a:path extrusionOk="0" h="60678" w="381">
                  <a:moveTo>
                    <a:pt x="1" y="0"/>
                  </a:moveTo>
                  <a:lnTo>
                    <a:pt x="1" y="60678"/>
                  </a:lnTo>
                  <a:lnTo>
                    <a:pt x="381" y="60678"/>
                  </a:lnTo>
                  <a:lnTo>
                    <a:pt x="38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6005850" y="2659950"/>
              <a:ext cx="8725" cy="1516950"/>
            </a:xfrm>
            <a:custGeom>
              <a:rect b="b" l="l" r="r" t="t"/>
              <a:pathLst>
                <a:path extrusionOk="0" h="60678" w="349">
                  <a:moveTo>
                    <a:pt x="0" y="0"/>
                  </a:moveTo>
                  <a:lnTo>
                    <a:pt x="0"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5831650" y="2659950"/>
              <a:ext cx="8750" cy="1516950"/>
            </a:xfrm>
            <a:custGeom>
              <a:rect b="b" l="l" r="r" t="t"/>
              <a:pathLst>
                <a:path extrusionOk="0" h="60678" w="350">
                  <a:moveTo>
                    <a:pt x="1" y="0"/>
                  </a:moveTo>
                  <a:lnTo>
                    <a:pt x="1"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5657475" y="2659950"/>
              <a:ext cx="9525" cy="1516950"/>
            </a:xfrm>
            <a:custGeom>
              <a:rect b="b" l="l" r="r" t="t"/>
              <a:pathLst>
                <a:path extrusionOk="0" h="60678" w="381">
                  <a:moveTo>
                    <a:pt x="1" y="0"/>
                  </a:moveTo>
                  <a:lnTo>
                    <a:pt x="1" y="60678"/>
                  </a:lnTo>
                  <a:lnTo>
                    <a:pt x="381" y="60678"/>
                  </a:lnTo>
                  <a:lnTo>
                    <a:pt x="38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5665400" y="3611600"/>
              <a:ext cx="104525" cy="212200"/>
            </a:xfrm>
            <a:custGeom>
              <a:rect b="b" l="l" r="r" t="t"/>
              <a:pathLst>
                <a:path extrusionOk="0" h="8488" w="4181">
                  <a:moveTo>
                    <a:pt x="0" y="0"/>
                  </a:moveTo>
                  <a:lnTo>
                    <a:pt x="0" y="8487"/>
                  </a:lnTo>
                  <a:lnTo>
                    <a:pt x="4181" y="8487"/>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5814250" y="3442950"/>
              <a:ext cx="104525" cy="380850"/>
            </a:xfrm>
            <a:custGeom>
              <a:rect b="b" l="l" r="r" t="t"/>
              <a:pathLst>
                <a:path extrusionOk="0" h="15234" w="4181">
                  <a:moveTo>
                    <a:pt x="0" y="1"/>
                  </a:moveTo>
                  <a:lnTo>
                    <a:pt x="0" y="15233"/>
                  </a:lnTo>
                  <a:lnTo>
                    <a:pt x="4181" y="15233"/>
                  </a:lnTo>
                  <a:lnTo>
                    <a:pt x="4181"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5962300" y="3735900"/>
              <a:ext cx="104525" cy="87900"/>
            </a:xfrm>
            <a:custGeom>
              <a:rect b="b" l="l" r="r" t="t"/>
              <a:pathLst>
                <a:path extrusionOk="0" h="3516" w="4181">
                  <a:moveTo>
                    <a:pt x="0" y="0"/>
                  </a:moveTo>
                  <a:lnTo>
                    <a:pt x="0" y="3515"/>
                  </a:lnTo>
                  <a:lnTo>
                    <a:pt x="4181" y="3515"/>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6110350" y="3544300"/>
              <a:ext cx="104525" cy="279500"/>
            </a:xfrm>
            <a:custGeom>
              <a:rect b="b" l="l" r="r" t="t"/>
              <a:pathLst>
                <a:path extrusionOk="0" h="11180" w="4181">
                  <a:moveTo>
                    <a:pt x="0" y="0"/>
                  </a:moveTo>
                  <a:lnTo>
                    <a:pt x="0" y="11179"/>
                  </a:lnTo>
                  <a:lnTo>
                    <a:pt x="4181" y="11179"/>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6259200" y="3648800"/>
              <a:ext cx="104525" cy="175000"/>
            </a:xfrm>
            <a:custGeom>
              <a:rect b="b" l="l" r="r" t="t"/>
              <a:pathLst>
                <a:path extrusionOk="0" h="7000" w="4181">
                  <a:moveTo>
                    <a:pt x="0" y="1"/>
                  </a:moveTo>
                  <a:lnTo>
                    <a:pt x="0" y="6999"/>
                  </a:lnTo>
                  <a:lnTo>
                    <a:pt x="4181" y="6999"/>
                  </a:lnTo>
                  <a:lnTo>
                    <a:pt x="4181"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6089775" y="3891850"/>
              <a:ext cx="138575" cy="24575"/>
            </a:xfrm>
            <a:custGeom>
              <a:rect b="b" l="l" r="r" t="t"/>
              <a:pathLst>
                <a:path extrusionOk="0" h="983" w="5543">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6324125" y="3891850"/>
              <a:ext cx="53050" cy="24575"/>
            </a:xfrm>
            <a:custGeom>
              <a:rect b="b" l="l" r="r" t="t"/>
              <a:pathLst>
                <a:path extrusionOk="0" h="983" w="2122">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6146775" y="3936200"/>
              <a:ext cx="60200" cy="25350"/>
            </a:xfrm>
            <a:custGeom>
              <a:rect b="b" l="l" r="r" t="t"/>
              <a:pathLst>
                <a:path extrusionOk="0" h="1014" w="2408">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6243350" y="3936200"/>
              <a:ext cx="106125" cy="25350"/>
            </a:xfrm>
            <a:custGeom>
              <a:rect b="b" l="l" r="r" t="t"/>
              <a:pathLst>
                <a:path extrusionOk="0" h="1014" w="4245">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6271850" y="3225225"/>
              <a:ext cx="137800" cy="25375"/>
            </a:xfrm>
            <a:custGeom>
              <a:rect b="b" l="l" r="r" t="t"/>
              <a:pathLst>
                <a:path extrusionOk="0" h="1015" w="5512">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6328075" y="3270350"/>
              <a:ext cx="60975" cy="25375"/>
            </a:xfrm>
            <a:custGeom>
              <a:rect b="b" l="l" r="r" t="t"/>
              <a:pathLst>
                <a:path extrusionOk="0" h="1015" w="2439">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5649575" y="3891850"/>
              <a:ext cx="113225" cy="24575"/>
            </a:xfrm>
            <a:custGeom>
              <a:rect b="b" l="l" r="r" t="t"/>
              <a:pathLst>
                <a:path extrusionOk="0" h="983" w="4529">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5794450" y="3891850"/>
              <a:ext cx="58625" cy="24575"/>
            </a:xfrm>
            <a:custGeom>
              <a:rect b="b" l="l" r="r" t="t"/>
              <a:pathLst>
                <a:path extrusionOk="0" h="983" w="2345">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5746150" y="3936200"/>
              <a:ext cx="121950" cy="25350"/>
            </a:xfrm>
            <a:custGeom>
              <a:rect b="b" l="l" r="r" t="t"/>
              <a:pathLst>
                <a:path extrusionOk="0" h="1014" w="4878">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5552175" y="2762075"/>
              <a:ext cx="113250" cy="24575"/>
            </a:xfrm>
            <a:custGeom>
              <a:rect b="b" l="l" r="r" t="t"/>
              <a:pathLst>
                <a:path extrusionOk="0" h="983" w="453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5697075" y="2762075"/>
              <a:ext cx="58600" cy="24575"/>
            </a:xfrm>
            <a:custGeom>
              <a:rect b="b" l="l" r="r" t="t"/>
              <a:pathLst>
                <a:path extrusionOk="0" h="983" w="2344">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5647975" y="2806400"/>
              <a:ext cx="122750" cy="25375"/>
            </a:xfrm>
            <a:custGeom>
              <a:rect b="b" l="l" r="r" t="t"/>
              <a:pathLst>
                <a:path extrusionOk="0" h="1015" w="491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5753275" y="2773150"/>
              <a:ext cx="547125" cy="547100"/>
            </a:xfrm>
            <a:custGeom>
              <a:rect b="b" l="l" r="r" t="t"/>
              <a:pathLst>
                <a:path extrusionOk="0" h="21884" w="21885">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6012975" y="2804200"/>
              <a:ext cx="202700" cy="448775"/>
            </a:xfrm>
            <a:custGeom>
              <a:rect b="b" l="l" r="r" t="t"/>
              <a:pathLst>
                <a:path extrusionOk="0" h="17951" w="8108">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5752500" y="3033625"/>
              <a:ext cx="287400" cy="38025"/>
            </a:xfrm>
            <a:custGeom>
              <a:rect b="b" l="l" r="r" t="t"/>
              <a:pathLst>
                <a:path extrusionOk="0" h="1521" w="11496">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5476175" y="4097700"/>
              <a:ext cx="1068075" cy="25375"/>
            </a:xfrm>
            <a:custGeom>
              <a:rect b="b" l="l" r="r" t="t"/>
              <a:pathLst>
                <a:path extrusionOk="0" h="1015" w="42723">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6432575" y="2697950"/>
              <a:ext cx="70500" cy="69700"/>
            </a:xfrm>
            <a:custGeom>
              <a:rect b="b" l="l" r="r" t="t"/>
              <a:pathLst>
                <a:path extrusionOk="0" h="2788" w="282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5565650" y="3215725"/>
              <a:ext cx="68100" cy="68125"/>
            </a:xfrm>
            <a:custGeom>
              <a:rect b="b" l="l" r="r" t="t"/>
              <a:pathLst>
                <a:path extrusionOk="0" h="2725" w="2724">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6265525" y="3410500"/>
              <a:ext cx="182125" cy="75225"/>
            </a:xfrm>
            <a:custGeom>
              <a:rect b="b" l="l" r="r" t="t"/>
              <a:pathLst>
                <a:path extrusionOk="0" h="3009" w="7285">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5517350" y="4004275"/>
              <a:ext cx="148875" cy="74450"/>
            </a:xfrm>
            <a:custGeom>
              <a:rect b="b" l="l" r="r" t="t"/>
              <a:pathLst>
                <a:path extrusionOk="0" h="2978" w="5955">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5697850" y="4004275"/>
              <a:ext cx="87125" cy="74450"/>
            </a:xfrm>
            <a:custGeom>
              <a:rect b="b" l="l" r="r" t="t"/>
              <a:pathLst>
                <a:path extrusionOk="0" h="2978" w="3485">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a:off x="6430200" y="4004275"/>
              <a:ext cx="57825" cy="57050"/>
            </a:xfrm>
            <a:custGeom>
              <a:rect b="b" l="l" r="r" t="t"/>
              <a:pathLst>
                <a:path extrusionOk="0" h="2282" w="2313">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3492900" y="3838025"/>
              <a:ext cx="2062475" cy="228050"/>
            </a:xfrm>
            <a:custGeom>
              <a:rect b="b" l="l" r="r" t="t"/>
              <a:pathLst>
                <a:path extrusionOk="0" h="9122" w="82499">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3492900" y="2784250"/>
              <a:ext cx="2061675" cy="1053800"/>
            </a:xfrm>
            <a:custGeom>
              <a:rect b="b" l="l" r="r" t="t"/>
              <a:pathLst>
                <a:path extrusionOk="0" h="42152" w="82467">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4313125" y="4066050"/>
              <a:ext cx="437850" cy="106900"/>
            </a:xfrm>
            <a:custGeom>
              <a:rect b="b" l="l" r="r" t="t"/>
              <a:pathLst>
                <a:path extrusionOk="0" h="4276" w="17514">
                  <a:moveTo>
                    <a:pt x="1" y="0"/>
                  </a:moveTo>
                  <a:lnTo>
                    <a:pt x="8425" y="2059"/>
                  </a:lnTo>
                  <a:lnTo>
                    <a:pt x="17514" y="4275"/>
                  </a:lnTo>
                  <a:cubicBezTo>
                    <a:pt x="17102" y="3040"/>
                    <a:pt x="16849" y="1647"/>
                    <a:pt x="1684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4103325" y="4066050"/>
              <a:ext cx="841625" cy="291375"/>
            </a:xfrm>
            <a:custGeom>
              <a:rect b="b" l="l" r="r" t="t"/>
              <a:pathLst>
                <a:path extrusionOk="0" h="11655" w="33665">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4098575" y="4344725"/>
              <a:ext cx="850325" cy="71275"/>
            </a:xfrm>
            <a:custGeom>
              <a:rect b="b" l="l" r="r" t="t"/>
              <a:pathLst>
                <a:path extrusionOk="0" h="2851" w="34013">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2780350" y="3284150"/>
              <a:ext cx="666650" cy="397925"/>
            </a:xfrm>
            <a:custGeom>
              <a:rect b="b" l="l" r="r" t="t"/>
              <a:pathLst>
                <a:path extrusionOk="0" h="15917" w="26666">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2823100" y="3373275"/>
              <a:ext cx="950100" cy="969100"/>
            </a:xfrm>
            <a:custGeom>
              <a:rect b="b" l="l" r="r" t="t"/>
              <a:pathLst>
                <a:path extrusionOk="0" h="38764" w="38004">
                  <a:moveTo>
                    <a:pt x="24956" y="1"/>
                  </a:moveTo>
                  <a:lnTo>
                    <a:pt x="1" y="12352"/>
                  </a:lnTo>
                  <a:lnTo>
                    <a:pt x="13048" y="38764"/>
                  </a:lnTo>
                  <a:lnTo>
                    <a:pt x="38003" y="26413"/>
                  </a:lnTo>
                  <a:lnTo>
                    <a:pt x="24956"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3149300" y="4032775"/>
              <a:ext cx="674575" cy="414925"/>
            </a:xfrm>
            <a:custGeom>
              <a:rect b="b" l="l" r="r" t="t"/>
              <a:pathLst>
                <a:path extrusionOk="0" h="16597" w="26983">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3043200" y="3436475"/>
              <a:ext cx="129075" cy="73150"/>
            </a:xfrm>
            <a:custGeom>
              <a:rect b="b" l="l" r="r" t="t"/>
              <a:pathLst>
                <a:path extrusionOk="0" h="2926" w="5163">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a:off x="3424825" y="4200850"/>
              <a:ext cx="148075" cy="97975"/>
            </a:xfrm>
            <a:custGeom>
              <a:rect b="b" l="l" r="r" t="t"/>
              <a:pathLst>
                <a:path extrusionOk="0" h="3919" w="5923">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3085150" y="3823775"/>
              <a:ext cx="149675" cy="126700"/>
            </a:xfrm>
            <a:custGeom>
              <a:rect b="b" l="l" r="r" t="t"/>
              <a:pathLst>
                <a:path extrusionOk="0" h="5068" w="5987">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3259350" y="3683625"/>
              <a:ext cx="58600" cy="311975"/>
            </a:xfrm>
            <a:custGeom>
              <a:rect b="b" l="l" r="r" t="t"/>
              <a:pathLst>
                <a:path extrusionOk="0" h="12479" w="2344">
                  <a:moveTo>
                    <a:pt x="1330" y="1"/>
                  </a:moveTo>
                  <a:lnTo>
                    <a:pt x="0" y="666"/>
                  </a:lnTo>
                  <a:lnTo>
                    <a:pt x="982" y="12479"/>
                  </a:lnTo>
                  <a:lnTo>
                    <a:pt x="2344" y="11813"/>
                  </a:lnTo>
                  <a:lnTo>
                    <a:pt x="1330"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3342475" y="3728775"/>
              <a:ext cx="149650" cy="126700"/>
            </a:xfrm>
            <a:custGeom>
              <a:rect b="b" l="l" r="r" t="t"/>
              <a:pathLst>
                <a:path extrusionOk="0" h="5068" w="5986">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3644925" y="3248200"/>
              <a:ext cx="1771100" cy="341250"/>
            </a:xfrm>
            <a:custGeom>
              <a:rect b="b" l="l" r="r" t="t"/>
              <a:pathLst>
                <a:path extrusionOk="0" h="13650" w="70844">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4161125" y="3203850"/>
              <a:ext cx="114025" cy="114025"/>
            </a:xfrm>
            <a:custGeom>
              <a:rect b="b" l="l" r="r" t="t"/>
              <a:pathLst>
                <a:path extrusionOk="0" h="4561" w="4561">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4571225" y="3445325"/>
              <a:ext cx="75250" cy="76025"/>
            </a:xfrm>
            <a:custGeom>
              <a:rect b="b" l="l" r="r" t="t"/>
              <a:pathLst>
                <a:path extrusionOk="0" h="3041" w="301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5119100" y="3445325"/>
              <a:ext cx="105325" cy="105325"/>
            </a:xfrm>
            <a:custGeom>
              <a:rect b="b" l="l" r="r" t="t"/>
              <a:pathLst>
                <a:path extrusionOk="0" h="4213" w="4213">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5355050" y="3305975"/>
              <a:ext cx="105325" cy="105325"/>
            </a:xfrm>
            <a:custGeom>
              <a:rect b="b" l="l" r="r" t="t"/>
              <a:pathLst>
                <a:path extrusionOk="0" h="4213" w="4213">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5377200" y="3328150"/>
              <a:ext cx="61000" cy="61000"/>
            </a:xfrm>
            <a:custGeom>
              <a:rect b="b" l="l" r="r" t="t"/>
              <a:pathLst>
                <a:path extrusionOk="0" h="2440" w="244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3592650" y="3524500"/>
              <a:ext cx="104550" cy="105325"/>
            </a:xfrm>
            <a:custGeom>
              <a:rect b="b" l="l" r="r" t="t"/>
              <a:pathLst>
                <a:path extrusionOk="0" h="4213" w="4182">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3614825" y="3546675"/>
              <a:ext cx="61000" cy="60975"/>
            </a:xfrm>
            <a:custGeom>
              <a:rect b="b" l="l" r="r" t="t"/>
              <a:pathLst>
                <a:path extrusionOk="0" h="2439" w="244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4880000" y="2948925"/>
              <a:ext cx="173425" cy="24550"/>
            </a:xfrm>
            <a:custGeom>
              <a:rect b="b" l="l" r="r" t="t"/>
              <a:pathLst>
                <a:path extrusionOk="0" h="982" w="6937">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5108025" y="2948925"/>
              <a:ext cx="81575" cy="24550"/>
            </a:xfrm>
            <a:custGeom>
              <a:rect b="b" l="l" r="r" t="t"/>
              <a:pathLst>
                <a:path extrusionOk="0" h="982" w="3263">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5300425" y="2948925"/>
              <a:ext cx="58600" cy="24550"/>
            </a:xfrm>
            <a:custGeom>
              <a:rect b="b" l="l" r="r" t="t"/>
              <a:pathLst>
                <a:path extrusionOk="0" h="982" w="2344">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5127025" y="3021750"/>
              <a:ext cx="197950" cy="25375"/>
            </a:xfrm>
            <a:custGeom>
              <a:rect b="b" l="l" r="r" t="t"/>
              <a:pathLst>
                <a:path extrusionOk="0" h="1015" w="7918">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3979025" y="3617125"/>
              <a:ext cx="119575" cy="24575"/>
            </a:xfrm>
            <a:custGeom>
              <a:rect b="b" l="l" r="r" t="t"/>
              <a:pathLst>
                <a:path extrusionOk="0" h="983" w="4783">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4148450" y="3617125"/>
              <a:ext cx="50700" cy="24575"/>
            </a:xfrm>
            <a:custGeom>
              <a:rect b="b" l="l" r="r" t="t"/>
              <a:pathLst>
                <a:path extrusionOk="0" h="983" w="2028">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4750175" y="3617125"/>
              <a:ext cx="136975" cy="24575"/>
            </a:xfrm>
            <a:custGeom>
              <a:rect b="b" l="l" r="r" t="t"/>
              <a:pathLst>
                <a:path extrusionOk="0" h="983" w="5479">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4933850" y="3617125"/>
              <a:ext cx="58600" cy="24575"/>
            </a:xfrm>
            <a:custGeom>
              <a:rect b="b" l="l" r="r" t="t"/>
              <a:pathLst>
                <a:path extrusionOk="0" h="983" w="2344">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5163450" y="3617125"/>
              <a:ext cx="73650" cy="24575"/>
            </a:xfrm>
            <a:custGeom>
              <a:rect b="b" l="l" r="r" t="t"/>
              <a:pathLst>
                <a:path extrusionOk="0" h="983" w="2946">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3676575" y="2937825"/>
              <a:ext cx="139375" cy="25375"/>
            </a:xfrm>
            <a:custGeom>
              <a:rect b="b" l="l" r="r" t="t"/>
              <a:pathLst>
                <a:path extrusionOk="0" h="1015" w="5575">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3852350" y="2937825"/>
              <a:ext cx="68100" cy="25375"/>
            </a:xfrm>
            <a:custGeom>
              <a:rect b="b" l="l" r="r" t="t"/>
              <a:pathLst>
                <a:path extrusionOk="0" h="1015" w="2724">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2966400" y="2846400"/>
              <a:ext cx="266050" cy="531650"/>
            </a:xfrm>
            <a:custGeom>
              <a:rect b="b" l="l" r="r" t="t"/>
              <a:pathLst>
                <a:path extrusionOk="0" h="21266" w="10642">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2741550" y="2634600"/>
              <a:ext cx="266850" cy="266850"/>
            </a:xfrm>
            <a:custGeom>
              <a:rect b="b" l="l" r="r" t="t"/>
              <a:pathLst>
                <a:path extrusionOk="0" h="10674" w="10674">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2770850" y="2673800"/>
              <a:ext cx="207450" cy="188450"/>
            </a:xfrm>
            <a:custGeom>
              <a:rect b="b" l="l" r="r" t="t"/>
              <a:pathLst>
                <a:path extrusionOk="0" h="7538" w="8298">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3700325" y="2547525"/>
              <a:ext cx="8750" cy="292150"/>
            </a:xfrm>
            <a:custGeom>
              <a:rect b="b" l="l" r="r" t="t"/>
              <a:pathLst>
                <a:path extrusionOk="0" h="11686" w="35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2598250" y="3306775"/>
              <a:ext cx="424400" cy="669025"/>
            </a:xfrm>
            <a:custGeom>
              <a:rect b="b" l="l" r="r" t="t"/>
              <a:pathLst>
                <a:path extrusionOk="0" h="26761" w="16976">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5914000" y="2241900"/>
              <a:ext cx="8725" cy="249425"/>
            </a:xfrm>
            <a:custGeom>
              <a:rect b="b" l="l" r="r" t="t"/>
              <a:pathLst>
                <a:path extrusionOk="0" h="9977" w="349">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4192800" y="2458050"/>
              <a:ext cx="240700" cy="240700"/>
            </a:xfrm>
            <a:custGeom>
              <a:rect b="b" l="l" r="r" t="t"/>
              <a:pathLst>
                <a:path extrusionOk="0" h="9628" w="9628">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4135000" y="1664750"/>
              <a:ext cx="438625" cy="438625"/>
            </a:xfrm>
            <a:custGeom>
              <a:rect b="b" l="l" r="r" t="t"/>
              <a:pathLst>
                <a:path extrusionOk="0" h="17545" w="17545">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3285475" y="2764450"/>
              <a:ext cx="172625" cy="172625"/>
            </a:xfrm>
            <a:custGeom>
              <a:rect b="b" l="l" r="r" t="t"/>
              <a:pathLst>
                <a:path extrusionOk="0" h="6905" w="6905">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5016975" y="1886425"/>
              <a:ext cx="254950" cy="254950"/>
            </a:xfrm>
            <a:custGeom>
              <a:rect b="b" l="l" r="r" t="t"/>
              <a:pathLst>
                <a:path extrusionOk="0" h="10198" w="10198">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6183975" y="1449400"/>
              <a:ext cx="254975" cy="254950"/>
            </a:xfrm>
            <a:custGeom>
              <a:rect b="b" l="l" r="r" t="t"/>
              <a:pathLst>
                <a:path extrusionOk="0" h="10198" w="10199">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6605975" y="3315475"/>
              <a:ext cx="394300" cy="394325"/>
            </a:xfrm>
            <a:custGeom>
              <a:rect b="b" l="l" r="r" t="t"/>
              <a:pathLst>
                <a:path extrusionOk="0" h="15773" w="15772">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a:off x="6647150" y="2157200"/>
              <a:ext cx="178150" cy="178150"/>
            </a:xfrm>
            <a:custGeom>
              <a:rect b="b" l="l" r="r" t="t"/>
              <a:pathLst>
                <a:path extrusionOk="0" h="7126" w="7126">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4713750" y="2228450"/>
              <a:ext cx="91850" cy="91075"/>
            </a:xfrm>
            <a:custGeom>
              <a:rect b="b" l="l" r="r" t="t"/>
              <a:pathLst>
                <a:path extrusionOk="0" h="3643" w="3674">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3606900" y="2093075"/>
              <a:ext cx="152850" cy="153600"/>
            </a:xfrm>
            <a:custGeom>
              <a:rect b="b" l="l" r="r" t="t"/>
              <a:pathLst>
                <a:path extrusionOk="0" h="6144" w="6114">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4774700" y="1416150"/>
              <a:ext cx="152825" cy="152825"/>
            </a:xfrm>
            <a:custGeom>
              <a:rect b="b" l="l" r="r" t="t"/>
              <a:pathLst>
                <a:path extrusionOk="0" h="6113" w="6113">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2681375" y="4073950"/>
              <a:ext cx="197975" cy="197175"/>
            </a:xfrm>
            <a:custGeom>
              <a:rect b="b" l="l" r="r" t="t"/>
              <a:pathLst>
                <a:path extrusionOk="0" h="7887" w="7919">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p1"/>
          <p:cNvSpPr txBox="1"/>
          <p:nvPr/>
        </p:nvSpPr>
        <p:spPr>
          <a:xfrm>
            <a:off x="457200" y="1409875"/>
            <a:ext cx="4168200" cy="15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lang="en" sz="5000">
                <a:latin typeface="Fira Sans Extra Condensed SemiBold"/>
                <a:ea typeface="Fira Sans Extra Condensed SemiBold"/>
                <a:cs typeface="Fira Sans Extra Condensed SemiBold"/>
                <a:sym typeface="Fira Sans Extra Condensed SemiBold"/>
              </a:rPr>
              <a:t>Gaming Trends Over Time</a:t>
            </a:r>
            <a:endParaRPr b="0" i="0" sz="5000" u="none" cap="none" strike="noStrike">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309" name="Google Shape;309;p1"/>
          <p:cNvSpPr txBox="1"/>
          <p:nvPr/>
        </p:nvSpPr>
        <p:spPr>
          <a:xfrm>
            <a:off x="457200" y="3044350"/>
            <a:ext cx="42561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Faculty of Engineering, University of Porto </a:t>
            </a:r>
            <a:br>
              <a:rPr lang="en" sz="1200">
                <a:latin typeface="Roboto"/>
                <a:ea typeface="Roboto"/>
                <a:cs typeface="Roboto"/>
                <a:sym typeface="Roboto"/>
              </a:rPr>
            </a:br>
            <a:r>
              <a:rPr lang="en" sz="1200">
                <a:latin typeface="Roboto"/>
                <a:ea typeface="Roboto"/>
                <a:cs typeface="Roboto"/>
                <a:sym typeface="Roboto"/>
              </a:rPr>
              <a:t>Master in Data Science and Enginnering | FCED </a:t>
            </a:r>
            <a:r>
              <a:rPr lang="en" sz="1200">
                <a:solidFill>
                  <a:schemeClr val="dk1"/>
                </a:solidFill>
                <a:latin typeface="Roboto"/>
                <a:ea typeface="Roboto"/>
                <a:cs typeface="Roboto"/>
                <a:sym typeface="Roboto"/>
              </a:rPr>
              <a:t>Statistics</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Group 5:</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João Carvalho up201507023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Silvia Tavares up202204392</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5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500">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sz="15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29440b61da1_0_0"/>
          <p:cNvSpPr txBox="1"/>
          <p:nvPr>
            <p:ph idx="4294967295" type="title"/>
          </p:nvPr>
        </p:nvSpPr>
        <p:spPr>
          <a:xfrm>
            <a:off x="500500" y="328600"/>
            <a:ext cx="80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5</a:t>
            </a:r>
            <a:r>
              <a:rPr b="1" lang="en" sz="1800">
                <a:solidFill>
                  <a:srgbClr val="000000"/>
                </a:solidFill>
                <a:latin typeface="Fira Sans"/>
                <a:ea typeface="Fira Sans"/>
                <a:cs typeface="Fira Sans"/>
                <a:sym typeface="Fira Sans"/>
              </a:rPr>
              <a:t>. Inferences | </a:t>
            </a:r>
            <a:r>
              <a:rPr lang="en" sz="1600">
                <a:solidFill>
                  <a:srgbClr val="1B1F26"/>
                </a:solidFill>
                <a:latin typeface="Fira Sans Medium"/>
                <a:ea typeface="Fira Sans Medium"/>
                <a:cs typeface="Fira Sans Medium"/>
                <a:sym typeface="Fira Sans Medium"/>
              </a:rPr>
              <a:t>Research Question 1</a:t>
            </a:r>
            <a:endParaRPr sz="1600">
              <a:solidFill>
                <a:srgbClr val="1B1F26"/>
              </a:solidFill>
              <a:latin typeface="Fira Sans Medium"/>
              <a:ea typeface="Fira Sans Medium"/>
              <a:cs typeface="Fira Sans Medium"/>
              <a:sym typeface="Fira Sans Medium"/>
            </a:endParaRPr>
          </a:p>
          <a:p>
            <a:pPr indent="0" lvl="0" marL="0" rtl="0" algn="l">
              <a:lnSpc>
                <a:spcPct val="100000"/>
              </a:lnSpc>
              <a:spcBef>
                <a:spcPts val="0"/>
              </a:spcBef>
              <a:spcAft>
                <a:spcPts val="0"/>
              </a:spcAft>
              <a:buSzPts val="2800"/>
              <a:buNone/>
            </a:pPr>
            <a:r>
              <a:t/>
            </a:r>
            <a:endParaRPr/>
          </a:p>
        </p:txBody>
      </p:sp>
      <p:sp>
        <p:nvSpPr>
          <p:cNvPr id="539" name="Google Shape;539;g29440b61da1_0_0"/>
          <p:cNvSpPr txBox="1"/>
          <p:nvPr/>
        </p:nvSpPr>
        <p:spPr>
          <a:xfrm>
            <a:off x="277700" y="977488"/>
            <a:ext cx="882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Do users tend to rate PS3 and Xbox 360 games higher at the beginning of the console's lifecycle, since it's a novelty?</a:t>
            </a:r>
            <a:endParaRPr sz="1200">
              <a:solidFill>
                <a:srgbClr val="1B1F26"/>
              </a:solidFill>
              <a:latin typeface="Fira Sans"/>
              <a:ea typeface="Fira Sans"/>
              <a:cs typeface="Fira Sans"/>
              <a:sym typeface="Fira Sans"/>
            </a:endParaRPr>
          </a:p>
        </p:txBody>
      </p:sp>
      <p:pic>
        <p:nvPicPr>
          <p:cNvPr id="540" name="Google Shape;540;g29440b61da1_0_0"/>
          <p:cNvPicPr preferRelativeResize="0"/>
          <p:nvPr/>
        </p:nvPicPr>
        <p:blipFill>
          <a:blip r:embed="rId3">
            <a:alphaModFix/>
          </a:blip>
          <a:stretch>
            <a:fillRect/>
          </a:stretch>
        </p:blipFill>
        <p:spPr>
          <a:xfrm>
            <a:off x="688135" y="1709099"/>
            <a:ext cx="2381274" cy="436725"/>
          </a:xfrm>
          <a:prstGeom prst="rect">
            <a:avLst/>
          </a:prstGeom>
          <a:noFill/>
          <a:ln>
            <a:noFill/>
          </a:ln>
        </p:spPr>
      </p:pic>
      <p:sp>
        <p:nvSpPr>
          <p:cNvPr id="541" name="Google Shape;541;g29440b61da1_0_0"/>
          <p:cNvSpPr/>
          <p:nvPr/>
        </p:nvSpPr>
        <p:spPr>
          <a:xfrm>
            <a:off x="655345" y="2532281"/>
            <a:ext cx="611566" cy="539305"/>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29440b61da1_0_0"/>
          <p:cNvSpPr/>
          <p:nvPr/>
        </p:nvSpPr>
        <p:spPr>
          <a:xfrm>
            <a:off x="691621" y="3746890"/>
            <a:ext cx="539012" cy="539012"/>
          </a:xfrm>
          <a:custGeom>
            <a:rect b="b" l="l" r="r" t="t"/>
            <a:pathLst>
              <a:path extrusionOk="0" h="20237" w="20237">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29440b61da1_0_0"/>
          <p:cNvSpPr txBox="1"/>
          <p:nvPr/>
        </p:nvSpPr>
        <p:spPr>
          <a:xfrm>
            <a:off x="1425600" y="2671375"/>
            <a:ext cx="45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4" name="Google Shape;544;g29440b61da1_0_0"/>
          <p:cNvSpPr txBox="1"/>
          <p:nvPr/>
        </p:nvSpPr>
        <p:spPr>
          <a:xfrm>
            <a:off x="1396400" y="2706725"/>
            <a:ext cx="6659700" cy="69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1B1F26"/>
                </a:solidFill>
                <a:latin typeface="Fira Sans"/>
                <a:ea typeface="Fira Sans"/>
                <a:cs typeface="Fira Sans"/>
                <a:sym typeface="Fira Sans"/>
              </a:rPr>
              <a:t>The period chosen is not random, however we assume this dataset represents a random sample of videogames. Therefore, if we assume this dataset also represents a period that is roughly equivalent to any other console's lifecycle, independence is reasonable to assume.</a:t>
            </a:r>
            <a:endParaRPr sz="1100">
              <a:solidFill>
                <a:srgbClr val="1B1F26"/>
              </a:solidFill>
              <a:latin typeface="Fira Sans"/>
              <a:ea typeface="Fira Sans"/>
              <a:cs typeface="Fira Sans"/>
              <a:sym typeface="Fira Sans"/>
            </a:endParaRPr>
          </a:p>
        </p:txBody>
      </p:sp>
      <p:sp>
        <p:nvSpPr>
          <p:cNvPr id="545" name="Google Shape;545;g29440b61da1_0_0"/>
          <p:cNvSpPr txBox="1"/>
          <p:nvPr/>
        </p:nvSpPr>
        <p:spPr>
          <a:xfrm>
            <a:off x="1383424" y="2446025"/>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Independence</a:t>
            </a:r>
            <a:endParaRPr b="0" i="0" sz="1400" u="none" cap="none" strike="noStrike">
              <a:solidFill>
                <a:srgbClr val="000000"/>
              </a:solidFill>
              <a:latin typeface="Fira Sans Medium"/>
              <a:ea typeface="Fira Sans Medium"/>
              <a:cs typeface="Fira Sans Medium"/>
              <a:sym typeface="Fira Sans Medium"/>
            </a:endParaRPr>
          </a:p>
        </p:txBody>
      </p:sp>
      <p:pic>
        <p:nvPicPr>
          <p:cNvPr id="546" name="Google Shape;546;g29440b61da1_0_0"/>
          <p:cNvPicPr preferRelativeResize="0"/>
          <p:nvPr/>
        </p:nvPicPr>
        <p:blipFill>
          <a:blip r:embed="rId4">
            <a:alphaModFix/>
          </a:blip>
          <a:stretch>
            <a:fillRect/>
          </a:stretch>
        </p:blipFill>
        <p:spPr>
          <a:xfrm>
            <a:off x="797902" y="2630837"/>
            <a:ext cx="336950" cy="336950"/>
          </a:xfrm>
          <a:prstGeom prst="rect">
            <a:avLst/>
          </a:prstGeom>
          <a:noFill/>
          <a:ln>
            <a:noFill/>
          </a:ln>
        </p:spPr>
      </p:pic>
      <p:sp>
        <p:nvSpPr>
          <p:cNvPr id="547" name="Google Shape;547;g29440b61da1_0_0"/>
          <p:cNvSpPr txBox="1"/>
          <p:nvPr/>
        </p:nvSpPr>
        <p:spPr>
          <a:xfrm>
            <a:off x="1438575" y="3920850"/>
            <a:ext cx="66174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100">
                <a:solidFill>
                  <a:srgbClr val="1B1F26"/>
                </a:solidFill>
                <a:latin typeface="Fira Sans"/>
                <a:ea typeface="Fira Sans"/>
                <a:cs typeface="Fira Sans"/>
                <a:sym typeface="Fira Sans"/>
              </a:rPr>
              <a:t>We assume the dataset to be a random sample and with a sample of hundreds of user scores for every relevant period, we verify the normality condition.</a:t>
            </a:r>
            <a:endParaRPr sz="1100">
              <a:solidFill>
                <a:srgbClr val="1B1F26"/>
              </a:solidFill>
              <a:latin typeface="Fira Sans"/>
              <a:ea typeface="Fira Sans"/>
              <a:cs typeface="Fira Sans"/>
              <a:sym typeface="Fira Sans"/>
            </a:endParaRPr>
          </a:p>
        </p:txBody>
      </p:sp>
      <p:sp>
        <p:nvSpPr>
          <p:cNvPr id="548" name="Google Shape;548;g29440b61da1_0_0"/>
          <p:cNvSpPr txBox="1"/>
          <p:nvPr/>
        </p:nvSpPr>
        <p:spPr>
          <a:xfrm>
            <a:off x="1425599" y="3660150"/>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Normality</a:t>
            </a:r>
            <a:endParaRPr b="0" i="0" sz="1400" u="none" cap="none" strike="noStrike">
              <a:solidFill>
                <a:srgbClr val="000000"/>
              </a:solidFill>
              <a:latin typeface="Fira Sans Medium"/>
              <a:ea typeface="Fira Sans Medium"/>
              <a:cs typeface="Fira Sans Medium"/>
              <a:sym typeface="Fira Sans Medium"/>
            </a:endParaRPr>
          </a:p>
        </p:txBody>
      </p:sp>
      <p:pic>
        <p:nvPicPr>
          <p:cNvPr id="549" name="Google Shape;549;g29440b61da1_0_0"/>
          <p:cNvPicPr preferRelativeResize="0"/>
          <p:nvPr/>
        </p:nvPicPr>
        <p:blipFill>
          <a:blip r:embed="rId5">
            <a:alphaModFix/>
          </a:blip>
          <a:stretch>
            <a:fillRect/>
          </a:stretch>
        </p:blipFill>
        <p:spPr>
          <a:xfrm>
            <a:off x="800515" y="3832196"/>
            <a:ext cx="336950" cy="33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g29440b61da1_0_25"/>
          <p:cNvPicPr preferRelativeResize="0"/>
          <p:nvPr/>
        </p:nvPicPr>
        <p:blipFill>
          <a:blip r:embed="rId3">
            <a:alphaModFix/>
          </a:blip>
          <a:stretch>
            <a:fillRect/>
          </a:stretch>
        </p:blipFill>
        <p:spPr>
          <a:xfrm>
            <a:off x="4347050" y="1046013"/>
            <a:ext cx="4531075" cy="3051476"/>
          </a:xfrm>
          <a:prstGeom prst="rect">
            <a:avLst/>
          </a:prstGeom>
          <a:noFill/>
          <a:ln>
            <a:noFill/>
          </a:ln>
        </p:spPr>
      </p:pic>
      <p:sp>
        <p:nvSpPr>
          <p:cNvPr id="555" name="Google Shape;555;g29440b61da1_0_25"/>
          <p:cNvSpPr txBox="1"/>
          <p:nvPr>
            <p:ph idx="4294967295" type="title"/>
          </p:nvPr>
        </p:nvSpPr>
        <p:spPr>
          <a:xfrm>
            <a:off x="500500" y="328600"/>
            <a:ext cx="80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5. Inferences | </a:t>
            </a:r>
            <a:r>
              <a:rPr lang="en" sz="1600">
                <a:solidFill>
                  <a:srgbClr val="1B1F26"/>
                </a:solidFill>
                <a:latin typeface="Fira Sans Medium"/>
                <a:ea typeface="Fira Sans Medium"/>
                <a:cs typeface="Fira Sans Medium"/>
                <a:sym typeface="Fira Sans Medium"/>
              </a:rPr>
              <a:t>Research Question 1</a:t>
            </a:r>
            <a:endParaRPr sz="1600">
              <a:solidFill>
                <a:srgbClr val="1B1F26"/>
              </a:solidFill>
              <a:latin typeface="Fira Sans Medium"/>
              <a:ea typeface="Fira Sans Medium"/>
              <a:cs typeface="Fira Sans Medium"/>
              <a:sym typeface="Fira Sans Medium"/>
            </a:endParaRPr>
          </a:p>
          <a:p>
            <a:pPr indent="0" lvl="0" marL="0" rtl="0" algn="l">
              <a:lnSpc>
                <a:spcPct val="100000"/>
              </a:lnSpc>
              <a:spcBef>
                <a:spcPts val="0"/>
              </a:spcBef>
              <a:spcAft>
                <a:spcPts val="0"/>
              </a:spcAft>
              <a:buSzPts val="2800"/>
              <a:buNone/>
            </a:pPr>
            <a:r>
              <a:t/>
            </a:r>
            <a:endParaRPr/>
          </a:p>
        </p:txBody>
      </p:sp>
      <p:sp>
        <p:nvSpPr>
          <p:cNvPr id="556" name="Google Shape;556;g29440b61da1_0_25"/>
          <p:cNvSpPr/>
          <p:nvPr/>
        </p:nvSpPr>
        <p:spPr>
          <a:xfrm>
            <a:off x="735450" y="1084476"/>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29440b61da1_0_25"/>
          <p:cNvSpPr txBox="1"/>
          <p:nvPr/>
        </p:nvSpPr>
        <p:spPr>
          <a:xfrm>
            <a:off x="1072225" y="1018650"/>
            <a:ext cx="154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T-statistic = 3.55</a:t>
            </a:r>
            <a:endParaRPr sz="1500"/>
          </a:p>
        </p:txBody>
      </p:sp>
      <p:sp>
        <p:nvSpPr>
          <p:cNvPr id="558" name="Google Shape;558;g29440b61da1_0_25"/>
          <p:cNvSpPr/>
          <p:nvPr/>
        </p:nvSpPr>
        <p:spPr>
          <a:xfrm>
            <a:off x="735450" y="1598651"/>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29440b61da1_0_25"/>
          <p:cNvSpPr txBox="1"/>
          <p:nvPr/>
        </p:nvSpPr>
        <p:spPr>
          <a:xfrm>
            <a:off x="1072225" y="1532825"/>
            <a:ext cx="154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T-critic = 1.64</a:t>
            </a:r>
            <a:endParaRPr sz="1500"/>
          </a:p>
        </p:txBody>
      </p:sp>
      <p:sp>
        <p:nvSpPr>
          <p:cNvPr id="560" name="Google Shape;560;g29440b61da1_0_25"/>
          <p:cNvSpPr/>
          <p:nvPr/>
        </p:nvSpPr>
        <p:spPr>
          <a:xfrm>
            <a:off x="735450" y="2112826"/>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g29440b61da1_0_25"/>
          <p:cNvSpPr txBox="1"/>
          <p:nvPr/>
        </p:nvSpPr>
        <p:spPr>
          <a:xfrm>
            <a:off x="1072225" y="2047000"/>
            <a:ext cx="154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P-value</a:t>
            </a:r>
            <a:r>
              <a:rPr lang="en" sz="1200">
                <a:solidFill>
                  <a:srgbClr val="1B1F26"/>
                </a:solidFill>
                <a:latin typeface="Fira Sans"/>
                <a:ea typeface="Fira Sans"/>
                <a:cs typeface="Fira Sans"/>
                <a:sym typeface="Fira Sans"/>
              </a:rPr>
              <a:t>= 0.02%</a:t>
            </a:r>
            <a:endParaRPr sz="1500"/>
          </a:p>
        </p:txBody>
      </p:sp>
      <p:sp>
        <p:nvSpPr>
          <p:cNvPr id="562" name="Google Shape;562;g29440b61da1_0_25"/>
          <p:cNvSpPr/>
          <p:nvPr/>
        </p:nvSpPr>
        <p:spPr>
          <a:xfrm>
            <a:off x="735450" y="2627001"/>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g29440b61da1_0_25"/>
          <p:cNvSpPr txBox="1"/>
          <p:nvPr/>
        </p:nvSpPr>
        <p:spPr>
          <a:xfrm>
            <a:off x="1072225" y="2561175"/>
            <a:ext cx="3064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Reject H0.  The data provides strong evidence that for PS3 and Xbox 360 their lifecycle period, users tended to attribute a higher score in the first 4 years, compared to the last 4 years of the cycle.</a:t>
            </a:r>
            <a:endParaRPr sz="1500"/>
          </a:p>
        </p:txBody>
      </p:sp>
      <p:sp>
        <p:nvSpPr>
          <p:cNvPr id="564" name="Google Shape;564;g29440b61da1_0_25"/>
          <p:cNvSpPr/>
          <p:nvPr/>
        </p:nvSpPr>
        <p:spPr>
          <a:xfrm>
            <a:off x="735450" y="3721176"/>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29440b61da1_0_25"/>
          <p:cNvSpPr txBox="1"/>
          <p:nvPr/>
        </p:nvSpPr>
        <p:spPr>
          <a:xfrm>
            <a:off x="1072225" y="3649100"/>
            <a:ext cx="417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Confidence Interval:  </a:t>
            </a:r>
            <a:r>
              <a:rPr lang="en" sz="1200">
                <a:solidFill>
                  <a:srgbClr val="1B1F26"/>
                </a:solidFill>
                <a:latin typeface="Fira Sans"/>
                <a:ea typeface="Fira Sans"/>
                <a:cs typeface="Fira Sans"/>
                <a:sym typeface="Fira Sans"/>
              </a:rPr>
              <a:t>(0.10934, 0.37931)</a:t>
            </a:r>
            <a:endParaRPr sz="1500"/>
          </a:p>
        </p:txBody>
      </p:sp>
      <p:sp>
        <p:nvSpPr>
          <p:cNvPr id="566" name="Google Shape;566;g29440b61da1_0_25"/>
          <p:cNvSpPr/>
          <p:nvPr/>
        </p:nvSpPr>
        <p:spPr>
          <a:xfrm>
            <a:off x="735450" y="4170451"/>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29440b61da1_0_25"/>
          <p:cNvSpPr txBox="1"/>
          <p:nvPr/>
        </p:nvSpPr>
        <p:spPr>
          <a:xfrm>
            <a:off x="1072225" y="4104625"/>
            <a:ext cx="442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Running </a:t>
            </a:r>
            <a:r>
              <a:rPr lang="en" sz="1200">
                <a:solidFill>
                  <a:srgbClr val="1B1F26"/>
                </a:solidFill>
                <a:latin typeface="Fira Sans"/>
                <a:ea typeface="Fira Sans"/>
                <a:cs typeface="Fira Sans"/>
                <a:sym typeface="Fira Sans"/>
              </a:rPr>
              <a:t>T-statistic for 3 different sample sizes between 30 and 1000. 7 out of 9 test rejected H0.</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9440b61da1_0_49"/>
          <p:cNvSpPr txBox="1"/>
          <p:nvPr>
            <p:ph idx="4294967295" type="title"/>
          </p:nvPr>
        </p:nvSpPr>
        <p:spPr>
          <a:xfrm>
            <a:off x="500500" y="328600"/>
            <a:ext cx="80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5. Inferences | </a:t>
            </a:r>
            <a:r>
              <a:rPr lang="en" sz="1600">
                <a:solidFill>
                  <a:srgbClr val="1B1F26"/>
                </a:solidFill>
                <a:latin typeface="Fira Sans Medium"/>
                <a:ea typeface="Fira Sans Medium"/>
                <a:cs typeface="Fira Sans Medium"/>
                <a:sym typeface="Fira Sans Medium"/>
              </a:rPr>
              <a:t>Research Question 2</a:t>
            </a:r>
            <a:endParaRPr sz="1600">
              <a:solidFill>
                <a:srgbClr val="1B1F26"/>
              </a:solidFill>
              <a:latin typeface="Fira Sans Medium"/>
              <a:ea typeface="Fira Sans Medium"/>
              <a:cs typeface="Fira Sans Medium"/>
              <a:sym typeface="Fira Sans Medium"/>
            </a:endParaRPr>
          </a:p>
          <a:p>
            <a:pPr indent="0" lvl="0" marL="0" rtl="0" algn="l">
              <a:lnSpc>
                <a:spcPct val="100000"/>
              </a:lnSpc>
              <a:spcBef>
                <a:spcPts val="0"/>
              </a:spcBef>
              <a:spcAft>
                <a:spcPts val="0"/>
              </a:spcAft>
              <a:buSzPts val="2800"/>
              <a:buNone/>
            </a:pPr>
            <a:r>
              <a:t/>
            </a:r>
            <a:endParaRPr/>
          </a:p>
        </p:txBody>
      </p:sp>
      <p:sp>
        <p:nvSpPr>
          <p:cNvPr id="573" name="Google Shape;573;g29440b61da1_0_49"/>
          <p:cNvSpPr txBox="1"/>
          <p:nvPr/>
        </p:nvSpPr>
        <p:spPr>
          <a:xfrm>
            <a:off x="277700" y="977488"/>
            <a:ext cx="882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Do the top 4 publishers hold the majority of market share in games sold between 2006 and 2013?</a:t>
            </a:r>
            <a:endParaRPr sz="1200">
              <a:solidFill>
                <a:srgbClr val="1B1F26"/>
              </a:solidFill>
              <a:latin typeface="Fira Sans"/>
              <a:ea typeface="Fira Sans"/>
              <a:cs typeface="Fira Sans"/>
              <a:sym typeface="Fira Sans"/>
            </a:endParaRPr>
          </a:p>
        </p:txBody>
      </p:sp>
      <p:sp>
        <p:nvSpPr>
          <p:cNvPr id="574" name="Google Shape;574;g29440b61da1_0_49"/>
          <p:cNvSpPr/>
          <p:nvPr/>
        </p:nvSpPr>
        <p:spPr>
          <a:xfrm>
            <a:off x="655345" y="2532281"/>
            <a:ext cx="611566" cy="539305"/>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29440b61da1_0_49"/>
          <p:cNvSpPr/>
          <p:nvPr/>
        </p:nvSpPr>
        <p:spPr>
          <a:xfrm>
            <a:off x="691621" y="3746890"/>
            <a:ext cx="539012" cy="539012"/>
          </a:xfrm>
          <a:custGeom>
            <a:rect b="b" l="l" r="r" t="t"/>
            <a:pathLst>
              <a:path extrusionOk="0" h="20237" w="20237">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29440b61da1_0_49"/>
          <p:cNvSpPr txBox="1"/>
          <p:nvPr/>
        </p:nvSpPr>
        <p:spPr>
          <a:xfrm>
            <a:off x="1425600" y="2671375"/>
            <a:ext cx="45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77" name="Google Shape;577;g29440b61da1_0_49"/>
          <p:cNvSpPr txBox="1"/>
          <p:nvPr/>
        </p:nvSpPr>
        <p:spPr>
          <a:xfrm>
            <a:off x="1396400" y="2706725"/>
            <a:ext cx="66597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1B1F26"/>
                </a:solidFill>
                <a:latin typeface="Fira Sans"/>
                <a:ea typeface="Fira Sans"/>
                <a:cs typeface="Fira Sans"/>
                <a:sym typeface="Fira Sans"/>
              </a:rPr>
              <a:t>We assume this dataset represents a random sample and that the videogame sales are independent between each publisher. With this, we meet the first condition.</a:t>
            </a:r>
            <a:endParaRPr sz="1100">
              <a:solidFill>
                <a:srgbClr val="1B1F26"/>
              </a:solidFill>
              <a:latin typeface="Fira Sans"/>
              <a:ea typeface="Fira Sans"/>
              <a:cs typeface="Fira Sans"/>
              <a:sym typeface="Fira Sans"/>
            </a:endParaRPr>
          </a:p>
        </p:txBody>
      </p:sp>
      <p:sp>
        <p:nvSpPr>
          <p:cNvPr id="578" name="Google Shape;578;g29440b61da1_0_49"/>
          <p:cNvSpPr txBox="1"/>
          <p:nvPr/>
        </p:nvSpPr>
        <p:spPr>
          <a:xfrm>
            <a:off x="1383424" y="2446025"/>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Independence</a:t>
            </a:r>
            <a:endParaRPr b="0" i="0" sz="1400" u="none" cap="none" strike="noStrike">
              <a:solidFill>
                <a:srgbClr val="000000"/>
              </a:solidFill>
              <a:latin typeface="Fira Sans Medium"/>
              <a:ea typeface="Fira Sans Medium"/>
              <a:cs typeface="Fira Sans Medium"/>
              <a:sym typeface="Fira Sans Medium"/>
            </a:endParaRPr>
          </a:p>
        </p:txBody>
      </p:sp>
      <p:pic>
        <p:nvPicPr>
          <p:cNvPr id="579" name="Google Shape;579;g29440b61da1_0_49"/>
          <p:cNvPicPr preferRelativeResize="0"/>
          <p:nvPr/>
        </p:nvPicPr>
        <p:blipFill>
          <a:blip r:embed="rId3">
            <a:alphaModFix/>
          </a:blip>
          <a:stretch>
            <a:fillRect/>
          </a:stretch>
        </p:blipFill>
        <p:spPr>
          <a:xfrm>
            <a:off x="797902" y="2630837"/>
            <a:ext cx="336950" cy="336950"/>
          </a:xfrm>
          <a:prstGeom prst="rect">
            <a:avLst/>
          </a:prstGeom>
          <a:noFill/>
          <a:ln>
            <a:noFill/>
          </a:ln>
        </p:spPr>
      </p:pic>
      <p:sp>
        <p:nvSpPr>
          <p:cNvPr id="580" name="Google Shape;580;g29440b61da1_0_49"/>
          <p:cNvSpPr txBox="1"/>
          <p:nvPr/>
        </p:nvSpPr>
        <p:spPr>
          <a:xfrm>
            <a:off x="1438575" y="3920850"/>
            <a:ext cx="66174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1B1F26"/>
                </a:solidFill>
                <a:latin typeface="Fira Sans"/>
                <a:ea typeface="Fira Sans"/>
                <a:cs typeface="Fira Sans"/>
                <a:sym typeface="Fira Sans"/>
              </a:rPr>
              <a:t>This second condition is also met, since both successes and failures are above 10.</a:t>
            </a:r>
            <a:endParaRPr sz="1100">
              <a:solidFill>
                <a:srgbClr val="1B1F26"/>
              </a:solidFill>
              <a:latin typeface="Fira Sans"/>
              <a:ea typeface="Fira Sans"/>
              <a:cs typeface="Fira Sans"/>
              <a:sym typeface="Fira Sans"/>
            </a:endParaRPr>
          </a:p>
        </p:txBody>
      </p:sp>
      <p:sp>
        <p:nvSpPr>
          <p:cNvPr id="581" name="Google Shape;581;g29440b61da1_0_49"/>
          <p:cNvSpPr txBox="1"/>
          <p:nvPr/>
        </p:nvSpPr>
        <p:spPr>
          <a:xfrm>
            <a:off x="1425599" y="3660150"/>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Success-failure</a:t>
            </a:r>
            <a:endParaRPr b="0" i="0" sz="1400" u="none" cap="none" strike="noStrike">
              <a:solidFill>
                <a:srgbClr val="000000"/>
              </a:solidFill>
              <a:latin typeface="Fira Sans Medium"/>
              <a:ea typeface="Fira Sans Medium"/>
              <a:cs typeface="Fira Sans Medium"/>
              <a:sym typeface="Fira Sans Medium"/>
            </a:endParaRPr>
          </a:p>
        </p:txBody>
      </p:sp>
      <p:pic>
        <p:nvPicPr>
          <p:cNvPr id="582" name="Google Shape;582;g29440b61da1_0_49"/>
          <p:cNvPicPr preferRelativeResize="0"/>
          <p:nvPr/>
        </p:nvPicPr>
        <p:blipFill>
          <a:blip r:embed="rId4">
            <a:alphaModFix/>
          </a:blip>
          <a:stretch>
            <a:fillRect/>
          </a:stretch>
        </p:blipFill>
        <p:spPr>
          <a:xfrm>
            <a:off x="691625" y="1646075"/>
            <a:ext cx="1424332" cy="436725"/>
          </a:xfrm>
          <a:prstGeom prst="rect">
            <a:avLst/>
          </a:prstGeom>
          <a:noFill/>
          <a:ln>
            <a:noFill/>
          </a:ln>
        </p:spPr>
      </p:pic>
      <p:pic>
        <p:nvPicPr>
          <p:cNvPr id="583" name="Google Shape;583;g29440b61da1_0_49"/>
          <p:cNvPicPr preferRelativeResize="0"/>
          <p:nvPr/>
        </p:nvPicPr>
        <p:blipFill>
          <a:blip r:embed="rId5">
            <a:alphaModFix/>
          </a:blip>
          <a:stretch>
            <a:fillRect/>
          </a:stretch>
        </p:blipFill>
        <p:spPr>
          <a:xfrm>
            <a:off x="800515" y="3855790"/>
            <a:ext cx="336950" cy="336950"/>
          </a:xfrm>
          <a:prstGeom prst="rect">
            <a:avLst/>
          </a:prstGeom>
          <a:noFill/>
          <a:ln>
            <a:noFill/>
          </a:ln>
        </p:spPr>
      </p:pic>
      <p:sp>
        <p:nvSpPr>
          <p:cNvPr id="584" name="Google Shape;584;g29440b61da1_0_49"/>
          <p:cNvSpPr txBox="1"/>
          <p:nvPr/>
        </p:nvSpPr>
        <p:spPr>
          <a:xfrm>
            <a:off x="7033650" y="4967850"/>
            <a:ext cx="21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29440b61da1_0_67"/>
          <p:cNvSpPr txBox="1"/>
          <p:nvPr>
            <p:ph idx="4294967295" type="title"/>
          </p:nvPr>
        </p:nvSpPr>
        <p:spPr>
          <a:xfrm>
            <a:off x="500500" y="328600"/>
            <a:ext cx="80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5. Inferences | </a:t>
            </a:r>
            <a:r>
              <a:rPr lang="en" sz="1600">
                <a:solidFill>
                  <a:srgbClr val="1B1F26"/>
                </a:solidFill>
                <a:latin typeface="Fira Sans Medium"/>
                <a:ea typeface="Fira Sans Medium"/>
                <a:cs typeface="Fira Sans Medium"/>
                <a:sym typeface="Fira Sans Medium"/>
              </a:rPr>
              <a:t>Research Question 2</a:t>
            </a:r>
            <a:endParaRPr sz="1600">
              <a:solidFill>
                <a:srgbClr val="1B1F26"/>
              </a:solidFill>
              <a:latin typeface="Fira Sans Medium"/>
              <a:ea typeface="Fira Sans Medium"/>
              <a:cs typeface="Fira Sans Medium"/>
              <a:sym typeface="Fira Sans Medium"/>
            </a:endParaRPr>
          </a:p>
          <a:p>
            <a:pPr indent="0" lvl="0" marL="0" rtl="0" algn="l">
              <a:lnSpc>
                <a:spcPct val="100000"/>
              </a:lnSpc>
              <a:spcBef>
                <a:spcPts val="0"/>
              </a:spcBef>
              <a:spcAft>
                <a:spcPts val="0"/>
              </a:spcAft>
              <a:buSzPts val="2800"/>
              <a:buNone/>
            </a:pPr>
            <a:r>
              <a:t/>
            </a:r>
            <a:endParaRPr/>
          </a:p>
        </p:txBody>
      </p:sp>
      <p:sp>
        <p:nvSpPr>
          <p:cNvPr id="590" name="Google Shape;590;g29440b61da1_0_67"/>
          <p:cNvSpPr/>
          <p:nvPr/>
        </p:nvSpPr>
        <p:spPr>
          <a:xfrm>
            <a:off x="735450" y="1541776"/>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29440b61da1_0_67"/>
          <p:cNvSpPr txBox="1"/>
          <p:nvPr/>
        </p:nvSpPr>
        <p:spPr>
          <a:xfrm>
            <a:off x="1072225" y="1475950"/>
            <a:ext cx="154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Z</a:t>
            </a:r>
            <a:r>
              <a:rPr lang="en" sz="1200">
                <a:solidFill>
                  <a:srgbClr val="1B1F26"/>
                </a:solidFill>
                <a:latin typeface="Fira Sans"/>
                <a:ea typeface="Fira Sans"/>
                <a:cs typeface="Fira Sans"/>
                <a:sym typeface="Fira Sans"/>
              </a:rPr>
              <a:t>-statistic = 0.47</a:t>
            </a:r>
            <a:endParaRPr sz="1500"/>
          </a:p>
        </p:txBody>
      </p:sp>
      <p:sp>
        <p:nvSpPr>
          <p:cNvPr id="592" name="Google Shape;592;g29440b61da1_0_67"/>
          <p:cNvSpPr/>
          <p:nvPr/>
        </p:nvSpPr>
        <p:spPr>
          <a:xfrm>
            <a:off x="735450" y="2055951"/>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29440b61da1_0_67"/>
          <p:cNvSpPr txBox="1"/>
          <p:nvPr/>
        </p:nvSpPr>
        <p:spPr>
          <a:xfrm>
            <a:off x="1072225" y="1990125"/>
            <a:ext cx="154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Z</a:t>
            </a:r>
            <a:r>
              <a:rPr lang="en" sz="1200">
                <a:solidFill>
                  <a:srgbClr val="1B1F26"/>
                </a:solidFill>
                <a:latin typeface="Fira Sans"/>
                <a:ea typeface="Fira Sans"/>
                <a:cs typeface="Fira Sans"/>
                <a:sym typeface="Fira Sans"/>
              </a:rPr>
              <a:t>-critic = 1.64</a:t>
            </a:r>
            <a:endParaRPr sz="1500"/>
          </a:p>
        </p:txBody>
      </p:sp>
      <p:sp>
        <p:nvSpPr>
          <p:cNvPr id="594" name="Google Shape;594;g29440b61da1_0_67"/>
          <p:cNvSpPr/>
          <p:nvPr/>
        </p:nvSpPr>
        <p:spPr>
          <a:xfrm>
            <a:off x="735450" y="2570126"/>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29440b61da1_0_67"/>
          <p:cNvSpPr txBox="1"/>
          <p:nvPr/>
        </p:nvSpPr>
        <p:spPr>
          <a:xfrm>
            <a:off x="1072225" y="2504300"/>
            <a:ext cx="154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P-value= 32%</a:t>
            </a:r>
            <a:endParaRPr sz="1500"/>
          </a:p>
        </p:txBody>
      </p:sp>
      <p:sp>
        <p:nvSpPr>
          <p:cNvPr id="596" name="Google Shape;596;g29440b61da1_0_67"/>
          <p:cNvSpPr/>
          <p:nvPr/>
        </p:nvSpPr>
        <p:spPr>
          <a:xfrm>
            <a:off x="735450" y="3084301"/>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29440b61da1_0_67"/>
          <p:cNvSpPr txBox="1"/>
          <p:nvPr/>
        </p:nvSpPr>
        <p:spPr>
          <a:xfrm>
            <a:off x="1072225" y="3018475"/>
            <a:ext cx="2378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Fail to r</a:t>
            </a:r>
            <a:r>
              <a:rPr lang="en" sz="1200">
                <a:solidFill>
                  <a:srgbClr val="1B1F26"/>
                </a:solidFill>
                <a:latin typeface="Fira Sans"/>
                <a:ea typeface="Fira Sans"/>
                <a:cs typeface="Fira Sans"/>
                <a:sym typeface="Fira Sans"/>
              </a:rPr>
              <a:t>eject H0. The data </a:t>
            </a:r>
            <a:r>
              <a:rPr lang="en" sz="1200">
                <a:solidFill>
                  <a:srgbClr val="1B1F26"/>
                </a:solidFill>
                <a:latin typeface="Fira Sans"/>
                <a:ea typeface="Fira Sans"/>
                <a:cs typeface="Fira Sans"/>
                <a:sym typeface="Fira Sans"/>
              </a:rPr>
              <a:t>provides consistent evidence that we can't say that the true market share of the top 4 publishers between 2006 and 2013 is over half of the market.</a:t>
            </a:r>
            <a:endParaRPr sz="1500"/>
          </a:p>
        </p:txBody>
      </p:sp>
      <p:pic>
        <p:nvPicPr>
          <p:cNvPr id="598" name="Google Shape;598;g29440b61da1_0_67"/>
          <p:cNvPicPr preferRelativeResize="0"/>
          <p:nvPr/>
        </p:nvPicPr>
        <p:blipFill>
          <a:blip r:embed="rId3">
            <a:alphaModFix/>
          </a:blip>
          <a:stretch>
            <a:fillRect/>
          </a:stretch>
        </p:blipFill>
        <p:spPr>
          <a:xfrm>
            <a:off x="3884375" y="1475950"/>
            <a:ext cx="4641723" cy="3142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29440b61da1_0_82"/>
          <p:cNvSpPr txBox="1"/>
          <p:nvPr>
            <p:ph idx="4294967295" type="title"/>
          </p:nvPr>
        </p:nvSpPr>
        <p:spPr>
          <a:xfrm>
            <a:off x="500500" y="328600"/>
            <a:ext cx="80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5. Inferences | </a:t>
            </a:r>
            <a:r>
              <a:rPr lang="en" sz="1600">
                <a:solidFill>
                  <a:srgbClr val="1B1F26"/>
                </a:solidFill>
                <a:latin typeface="Fira Sans Medium"/>
                <a:ea typeface="Fira Sans Medium"/>
                <a:cs typeface="Fira Sans Medium"/>
                <a:sym typeface="Fira Sans Medium"/>
              </a:rPr>
              <a:t>Research Question 3</a:t>
            </a:r>
            <a:endParaRPr sz="1600">
              <a:solidFill>
                <a:srgbClr val="1B1F26"/>
              </a:solidFill>
              <a:latin typeface="Fira Sans Medium"/>
              <a:ea typeface="Fira Sans Medium"/>
              <a:cs typeface="Fira Sans Medium"/>
              <a:sym typeface="Fira Sans Medium"/>
            </a:endParaRPr>
          </a:p>
          <a:p>
            <a:pPr indent="0" lvl="0" marL="0" rtl="0" algn="l">
              <a:lnSpc>
                <a:spcPct val="100000"/>
              </a:lnSpc>
              <a:spcBef>
                <a:spcPts val="0"/>
              </a:spcBef>
              <a:spcAft>
                <a:spcPts val="0"/>
              </a:spcAft>
              <a:buSzPts val="2800"/>
              <a:buNone/>
            </a:pPr>
            <a:r>
              <a:t/>
            </a:r>
            <a:endParaRPr/>
          </a:p>
        </p:txBody>
      </p:sp>
      <p:sp>
        <p:nvSpPr>
          <p:cNvPr id="604" name="Google Shape;604;g29440b61da1_0_82"/>
          <p:cNvSpPr txBox="1"/>
          <p:nvPr/>
        </p:nvSpPr>
        <p:spPr>
          <a:xfrm>
            <a:off x="277700" y="977488"/>
            <a:ext cx="882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Are there certain genres for which critics tend to rate games differently, on average, in comparison to other genres?</a:t>
            </a:r>
            <a:endParaRPr sz="1200">
              <a:solidFill>
                <a:srgbClr val="1B1F26"/>
              </a:solidFill>
              <a:latin typeface="Fira Sans"/>
              <a:ea typeface="Fira Sans"/>
              <a:cs typeface="Fira Sans"/>
              <a:sym typeface="Fira Sans"/>
            </a:endParaRPr>
          </a:p>
        </p:txBody>
      </p:sp>
      <p:sp>
        <p:nvSpPr>
          <p:cNvPr id="605" name="Google Shape;605;g29440b61da1_0_82"/>
          <p:cNvSpPr/>
          <p:nvPr/>
        </p:nvSpPr>
        <p:spPr>
          <a:xfrm>
            <a:off x="655345" y="2379881"/>
            <a:ext cx="611566" cy="539305"/>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g29440b61da1_0_82"/>
          <p:cNvSpPr/>
          <p:nvPr/>
        </p:nvSpPr>
        <p:spPr>
          <a:xfrm>
            <a:off x="691621" y="3213490"/>
            <a:ext cx="539012" cy="539012"/>
          </a:xfrm>
          <a:custGeom>
            <a:rect b="b" l="l" r="r" t="t"/>
            <a:pathLst>
              <a:path extrusionOk="0" h="20237" w="20237">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g29440b61da1_0_82"/>
          <p:cNvSpPr txBox="1"/>
          <p:nvPr/>
        </p:nvSpPr>
        <p:spPr>
          <a:xfrm>
            <a:off x="1425600" y="2518975"/>
            <a:ext cx="45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08" name="Google Shape;608;g29440b61da1_0_82"/>
          <p:cNvSpPr txBox="1"/>
          <p:nvPr/>
        </p:nvSpPr>
        <p:spPr>
          <a:xfrm>
            <a:off x="1396400" y="2554325"/>
            <a:ext cx="66597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1B1F26"/>
                </a:solidFill>
                <a:latin typeface="Fira Sans"/>
                <a:ea typeface="Fira Sans"/>
                <a:cs typeface="Fira Sans"/>
                <a:sym typeface="Fira Sans"/>
              </a:rPr>
              <a:t>We assume this dataset represents a random sample and that videogame critic scores are independent between each other. The first condition, independence, is met.</a:t>
            </a:r>
            <a:endParaRPr sz="1100">
              <a:solidFill>
                <a:srgbClr val="1B1F26"/>
              </a:solidFill>
              <a:latin typeface="Fira Sans"/>
              <a:ea typeface="Fira Sans"/>
              <a:cs typeface="Fira Sans"/>
              <a:sym typeface="Fira Sans"/>
            </a:endParaRPr>
          </a:p>
        </p:txBody>
      </p:sp>
      <p:sp>
        <p:nvSpPr>
          <p:cNvPr id="609" name="Google Shape;609;g29440b61da1_0_82"/>
          <p:cNvSpPr txBox="1"/>
          <p:nvPr/>
        </p:nvSpPr>
        <p:spPr>
          <a:xfrm>
            <a:off x="1383424" y="2293625"/>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Independence</a:t>
            </a:r>
            <a:endParaRPr b="0" i="0" sz="1400" u="none" cap="none" strike="noStrike">
              <a:solidFill>
                <a:srgbClr val="000000"/>
              </a:solidFill>
              <a:latin typeface="Fira Sans Medium"/>
              <a:ea typeface="Fira Sans Medium"/>
              <a:cs typeface="Fira Sans Medium"/>
              <a:sym typeface="Fira Sans Medium"/>
            </a:endParaRPr>
          </a:p>
        </p:txBody>
      </p:sp>
      <p:pic>
        <p:nvPicPr>
          <p:cNvPr id="610" name="Google Shape;610;g29440b61da1_0_82"/>
          <p:cNvPicPr preferRelativeResize="0"/>
          <p:nvPr/>
        </p:nvPicPr>
        <p:blipFill>
          <a:blip r:embed="rId3">
            <a:alphaModFix/>
          </a:blip>
          <a:stretch>
            <a:fillRect/>
          </a:stretch>
        </p:blipFill>
        <p:spPr>
          <a:xfrm>
            <a:off x="797902" y="2478437"/>
            <a:ext cx="336950" cy="336950"/>
          </a:xfrm>
          <a:prstGeom prst="rect">
            <a:avLst/>
          </a:prstGeom>
          <a:noFill/>
          <a:ln>
            <a:noFill/>
          </a:ln>
        </p:spPr>
      </p:pic>
      <p:sp>
        <p:nvSpPr>
          <p:cNvPr id="611" name="Google Shape;611;g29440b61da1_0_82"/>
          <p:cNvSpPr txBox="1"/>
          <p:nvPr/>
        </p:nvSpPr>
        <p:spPr>
          <a:xfrm>
            <a:off x="1438575" y="3387450"/>
            <a:ext cx="66174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1B1F26"/>
                </a:solidFill>
                <a:latin typeface="Fira Sans"/>
                <a:ea typeface="Fira Sans"/>
                <a:cs typeface="Fira Sans"/>
                <a:sym typeface="Fira Sans"/>
              </a:rPr>
              <a:t>The distributions of critic scores is fairly symmetric within each genre which indicates they are approximately normal distributions.</a:t>
            </a:r>
            <a:endParaRPr sz="1100">
              <a:solidFill>
                <a:srgbClr val="1B1F26"/>
              </a:solidFill>
              <a:latin typeface="Fira Sans"/>
              <a:ea typeface="Fira Sans"/>
              <a:cs typeface="Fira Sans"/>
              <a:sym typeface="Fira Sans"/>
            </a:endParaRPr>
          </a:p>
        </p:txBody>
      </p:sp>
      <p:sp>
        <p:nvSpPr>
          <p:cNvPr id="612" name="Google Shape;612;g29440b61da1_0_82"/>
          <p:cNvSpPr txBox="1"/>
          <p:nvPr/>
        </p:nvSpPr>
        <p:spPr>
          <a:xfrm>
            <a:off x="1425599" y="3126750"/>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Normality</a:t>
            </a:r>
            <a:endParaRPr b="0" i="0" sz="1400" u="none" cap="none" strike="noStrike">
              <a:solidFill>
                <a:srgbClr val="000000"/>
              </a:solidFill>
              <a:latin typeface="Fira Sans Medium"/>
              <a:ea typeface="Fira Sans Medium"/>
              <a:cs typeface="Fira Sans Medium"/>
              <a:sym typeface="Fira Sans Medium"/>
            </a:endParaRPr>
          </a:p>
        </p:txBody>
      </p:sp>
      <p:sp>
        <p:nvSpPr>
          <p:cNvPr id="613" name="Google Shape;613;g29440b61da1_0_82"/>
          <p:cNvSpPr txBox="1"/>
          <p:nvPr/>
        </p:nvSpPr>
        <p:spPr>
          <a:xfrm>
            <a:off x="6997375" y="4883300"/>
            <a:ext cx="21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14" name="Google Shape;614;g29440b61da1_0_82"/>
          <p:cNvPicPr preferRelativeResize="0"/>
          <p:nvPr/>
        </p:nvPicPr>
        <p:blipFill>
          <a:blip r:embed="rId4">
            <a:alphaModFix/>
          </a:blip>
          <a:stretch>
            <a:fillRect/>
          </a:stretch>
        </p:blipFill>
        <p:spPr>
          <a:xfrm>
            <a:off x="691614" y="1621813"/>
            <a:ext cx="3011860" cy="436725"/>
          </a:xfrm>
          <a:prstGeom prst="rect">
            <a:avLst/>
          </a:prstGeom>
          <a:noFill/>
          <a:ln>
            <a:noFill/>
          </a:ln>
        </p:spPr>
      </p:pic>
      <p:pic>
        <p:nvPicPr>
          <p:cNvPr id="615" name="Google Shape;615;g29440b61da1_0_82"/>
          <p:cNvPicPr preferRelativeResize="0"/>
          <p:nvPr/>
        </p:nvPicPr>
        <p:blipFill>
          <a:blip r:embed="rId5">
            <a:alphaModFix/>
          </a:blip>
          <a:stretch>
            <a:fillRect/>
          </a:stretch>
        </p:blipFill>
        <p:spPr>
          <a:xfrm>
            <a:off x="808379" y="3306660"/>
            <a:ext cx="336950" cy="336950"/>
          </a:xfrm>
          <a:prstGeom prst="rect">
            <a:avLst/>
          </a:prstGeom>
          <a:noFill/>
          <a:ln>
            <a:noFill/>
          </a:ln>
        </p:spPr>
      </p:pic>
      <p:sp>
        <p:nvSpPr>
          <p:cNvPr id="616" name="Google Shape;616;g29440b61da1_0_82"/>
          <p:cNvSpPr/>
          <p:nvPr/>
        </p:nvSpPr>
        <p:spPr>
          <a:xfrm>
            <a:off x="655345" y="4046131"/>
            <a:ext cx="611566" cy="539305"/>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29440b61da1_0_82"/>
          <p:cNvSpPr txBox="1"/>
          <p:nvPr/>
        </p:nvSpPr>
        <p:spPr>
          <a:xfrm>
            <a:off x="1425600" y="4185225"/>
            <a:ext cx="45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8" name="Google Shape;618;g29440b61da1_0_82"/>
          <p:cNvSpPr txBox="1"/>
          <p:nvPr/>
        </p:nvSpPr>
        <p:spPr>
          <a:xfrm>
            <a:off x="1396400" y="4220575"/>
            <a:ext cx="66597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1B1F26"/>
                </a:solidFill>
                <a:latin typeface="Fira Sans"/>
                <a:ea typeface="Fira Sans"/>
                <a:cs typeface="Fira Sans"/>
                <a:sym typeface="Fira Sans"/>
              </a:rPr>
              <a:t>The constant variance condition is also met as the computed standard deviations are similar across the board every distribution of critic </a:t>
            </a:r>
            <a:r>
              <a:rPr lang="en" sz="1100">
                <a:solidFill>
                  <a:srgbClr val="1B1F26"/>
                </a:solidFill>
                <a:latin typeface="Fira Sans"/>
                <a:ea typeface="Fira Sans"/>
                <a:cs typeface="Fira Sans"/>
                <a:sym typeface="Fira Sans"/>
              </a:rPr>
              <a:t>scores</a:t>
            </a:r>
            <a:r>
              <a:rPr lang="en" sz="1100">
                <a:solidFill>
                  <a:srgbClr val="1B1F26"/>
                </a:solidFill>
                <a:latin typeface="Fira Sans"/>
                <a:ea typeface="Fira Sans"/>
                <a:cs typeface="Fira Sans"/>
                <a:sym typeface="Fira Sans"/>
              </a:rPr>
              <a:t> per genre.</a:t>
            </a:r>
            <a:endParaRPr sz="1100">
              <a:solidFill>
                <a:srgbClr val="1B1F26"/>
              </a:solidFill>
              <a:latin typeface="Fira Sans"/>
              <a:ea typeface="Fira Sans"/>
              <a:cs typeface="Fira Sans"/>
              <a:sym typeface="Fira Sans"/>
            </a:endParaRPr>
          </a:p>
        </p:txBody>
      </p:sp>
      <p:sp>
        <p:nvSpPr>
          <p:cNvPr id="619" name="Google Shape;619;g29440b61da1_0_82"/>
          <p:cNvSpPr txBox="1"/>
          <p:nvPr/>
        </p:nvSpPr>
        <p:spPr>
          <a:xfrm>
            <a:off x="1383424" y="3959875"/>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Constant Variance</a:t>
            </a:r>
            <a:endParaRPr b="0" i="0" sz="1400" u="none" cap="none" strike="noStrike">
              <a:solidFill>
                <a:srgbClr val="000000"/>
              </a:solidFill>
              <a:latin typeface="Fira Sans Medium"/>
              <a:ea typeface="Fira Sans Medium"/>
              <a:cs typeface="Fira Sans Medium"/>
              <a:sym typeface="Fira Sans Medium"/>
            </a:endParaRPr>
          </a:p>
        </p:txBody>
      </p:sp>
      <p:pic>
        <p:nvPicPr>
          <p:cNvPr id="620" name="Google Shape;620;g29440b61da1_0_82"/>
          <p:cNvPicPr preferRelativeResize="0"/>
          <p:nvPr/>
        </p:nvPicPr>
        <p:blipFill>
          <a:blip r:embed="rId6">
            <a:alphaModFix/>
          </a:blip>
          <a:stretch>
            <a:fillRect/>
          </a:stretch>
        </p:blipFill>
        <p:spPr>
          <a:xfrm>
            <a:off x="792650" y="4127031"/>
            <a:ext cx="336950" cy="336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9440b61da1_0_106"/>
          <p:cNvSpPr txBox="1"/>
          <p:nvPr>
            <p:ph idx="4294967295" type="title"/>
          </p:nvPr>
        </p:nvSpPr>
        <p:spPr>
          <a:xfrm>
            <a:off x="500500" y="328600"/>
            <a:ext cx="80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5. Inferences | </a:t>
            </a:r>
            <a:r>
              <a:rPr lang="en" sz="1600">
                <a:solidFill>
                  <a:srgbClr val="1B1F26"/>
                </a:solidFill>
                <a:latin typeface="Fira Sans Medium"/>
                <a:ea typeface="Fira Sans Medium"/>
                <a:cs typeface="Fira Sans Medium"/>
                <a:sym typeface="Fira Sans Medium"/>
              </a:rPr>
              <a:t>Research Question 3</a:t>
            </a:r>
            <a:endParaRPr sz="1600">
              <a:solidFill>
                <a:srgbClr val="1B1F26"/>
              </a:solidFill>
              <a:latin typeface="Fira Sans Medium"/>
              <a:ea typeface="Fira Sans Medium"/>
              <a:cs typeface="Fira Sans Medium"/>
              <a:sym typeface="Fira Sans Medium"/>
            </a:endParaRPr>
          </a:p>
          <a:p>
            <a:pPr indent="0" lvl="0" marL="0" rtl="0" algn="l">
              <a:lnSpc>
                <a:spcPct val="100000"/>
              </a:lnSpc>
              <a:spcBef>
                <a:spcPts val="0"/>
              </a:spcBef>
              <a:spcAft>
                <a:spcPts val="0"/>
              </a:spcAft>
              <a:buSzPts val="2800"/>
              <a:buNone/>
            </a:pPr>
            <a:r>
              <a:t/>
            </a:r>
            <a:endParaRPr/>
          </a:p>
        </p:txBody>
      </p:sp>
      <p:sp>
        <p:nvSpPr>
          <p:cNvPr id="626" name="Google Shape;626;g29440b61da1_0_106"/>
          <p:cNvSpPr/>
          <p:nvPr/>
        </p:nvSpPr>
        <p:spPr>
          <a:xfrm>
            <a:off x="735450" y="1541776"/>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g29440b61da1_0_106"/>
          <p:cNvSpPr txBox="1"/>
          <p:nvPr/>
        </p:nvSpPr>
        <p:spPr>
          <a:xfrm>
            <a:off x="1072225" y="1475950"/>
            <a:ext cx="154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F</a:t>
            </a:r>
            <a:r>
              <a:rPr lang="en" sz="1200">
                <a:solidFill>
                  <a:srgbClr val="1B1F26"/>
                </a:solidFill>
                <a:latin typeface="Fira Sans"/>
                <a:ea typeface="Fira Sans"/>
                <a:cs typeface="Fira Sans"/>
                <a:sym typeface="Fira Sans"/>
              </a:rPr>
              <a:t>-statistic = 8.46</a:t>
            </a:r>
            <a:endParaRPr sz="1500"/>
          </a:p>
        </p:txBody>
      </p:sp>
      <p:sp>
        <p:nvSpPr>
          <p:cNvPr id="628" name="Google Shape;628;g29440b61da1_0_106"/>
          <p:cNvSpPr/>
          <p:nvPr/>
        </p:nvSpPr>
        <p:spPr>
          <a:xfrm>
            <a:off x="735450" y="2055951"/>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g29440b61da1_0_106"/>
          <p:cNvSpPr txBox="1"/>
          <p:nvPr/>
        </p:nvSpPr>
        <p:spPr>
          <a:xfrm>
            <a:off x="1072225" y="1990125"/>
            <a:ext cx="154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F</a:t>
            </a:r>
            <a:r>
              <a:rPr lang="en" sz="1200">
                <a:solidFill>
                  <a:srgbClr val="1B1F26"/>
                </a:solidFill>
                <a:latin typeface="Fira Sans"/>
                <a:ea typeface="Fira Sans"/>
                <a:cs typeface="Fira Sans"/>
                <a:sym typeface="Fira Sans"/>
              </a:rPr>
              <a:t>-critic = 1.79</a:t>
            </a:r>
            <a:endParaRPr sz="1500"/>
          </a:p>
        </p:txBody>
      </p:sp>
      <p:sp>
        <p:nvSpPr>
          <p:cNvPr id="630" name="Google Shape;630;g29440b61da1_0_106"/>
          <p:cNvSpPr/>
          <p:nvPr/>
        </p:nvSpPr>
        <p:spPr>
          <a:xfrm>
            <a:off x="735450" y="2570126"/>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29440b61da1_0_106"/>
          <p:cNvSpPr txBox="1"/>
          <p:nvPr/>
        </p:nvSpPr>
        <p:spPr>
          <a:xfrm>
            <a:off x="1072225" y="2504300"/>
            <a:ext cx="154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P-value= 6.7e-15</a:t>
            </a:r>
            <a:endParaRPr sz="1500"/>
          </a:p>
        </p:txBody>
      </p:sp>
      <p:sp>
        <p:nvSpPr>
          <p:cNvPr id="632" name="Google Shape;632;g29440b61da1_0_106"/>
          <p:cNvSpPr/>
          <p:nvPr/>
        </p:nvSpPr>
        <p:spPr>
          <a:xfrm>
            <a:off x="735450" y="3084301"/>
            <a:ext cx="255326" cy="225158"/>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29440b61da1_0_106"/>
          <p:cNvSpPr txBox="1"/>
          <p:nvPr/>
        </p:nvSpPr>
        <p:spPr>
          <a:xfrm>
            <a:off x="1072225" y="3018475"/>
            <a:ext cx="2378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F26"/>
                </a:solidFill>
                <a:latin typeface="Fira Sans"/>
                <a:ea typeface="Fira Sans"/>
                <a:cs typeface="Fira Sans"/>
                <a:sym typeface="Fira Sans"/>
              </a:rPr>
              <a:t>R</a:t>
            </a:r>
            <a:r>
              <a:rPr lang="en" sz="1200">
                <a:solidFill>
                  <a:srgbClr val="1B1F26"/>
                </a:solidFill>
                <a:latin typeface="Fira Sans"/>
                <a:ea typeface="Fira Sans"/>
                <a:cs typeface="Fira Sans"/>
                <a:sym typeface="Fira Sans"/>
              </a:rPr>
              <a:t>eject H0. W</a:t>
            </a:r>
            <a:r>
              <a:rPr lang="en" sz="1200">
                <a:solidFill>
                  <a:srgbClr val="1B1F26"/>
                </a:solidFill>
                <a:latin typeface="Fira Sans"/>
                <a:ea typeface="Fira Sans"/>
                <a:cs typeface="Fira Sans"/>
                <a:sym typeface="Fira Sans"/>
              </a:rPr>
              <a:t>e can confidently say that for the period in question, the average critic score of video games varies across some, or every, genre. </a:t>
            </a:r>
            <a:endParaRPr sz="1500"/>
          </a:p>
        </p:txBody>
      </p:sp>
      <p:pic>
        <p:nvPicPr>
          <p:cNvPr id="634" name="Google Shape;634;g29440b61da1_0_106"/>
          <p:cNvPicPr preferRelativeResize="0"/>
          <p:nvPr/>
        </p:nvPicPr>
        <p:blipFill>
          <a:blip r:embed="rId3">
            <a:alphaModFix/>
          </a:blip>
          <a:stretch>
            <a:fillRect/>
          </a:stretch>
        </p:blipFill>
        <p:spPr>
          <a:xfrm>
            <a:off x="3909450" y="1475950"/>
            <a:ext cx="4616649" cy="31300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16"/>
          <p:cNvGrpSpPr/>
          <p:nvPr/>
        </p:nvGrpSpPr>
        <p:grpSpPr>
          <a:xfrm>
            <a:off x="2035027" y="1481745"/>
            <a:ext cx="802840" cy="2889396"/>
            <a:chOff x="5047850" y="1972375"/>
            <a:chExt cx="703875" cy="2533225"/>
          </a:xfrm>
        </p:grpSpPr>
        <p:sp>
          <p:nvSpPr>
            <p:cNvPr id="640" name="Google Shape;640;p16"/>
            <p:cNvSpPr/>
            <p:nvPr/>
          </p:nvSpPr>
          <p:spPr>
            <a:xfrm>
              <a:off x="5047850" y="1972375"/>
              <a:ext cx="703875" cy="652100"/>
            </a:xfrm>
            <a:custGeom>
              <a:rect b="b" l="l" r="r" t="t"/>
              <a:pathLst>
                <a:path extrusionOk="0" h="26084" w="28155">
                  <a:moveTo>
                    <a:pt x="14012" y="0"/>
                  </a:moveTo>
                  <a:cubicBezTo>
                    <a:pt x="7813" y="0"/>
                    <a:pt x="2336" y="4461"/>
                    <a:pt x="1236" y="10782"/>
                  </a:cubicBezTo>
                  <a:cubicBezTo>
                    <a:pt x="1" y="17876"/>
                    <a:pt x="4719" y="24621"/>
                    <a:pt x="11813" y="25888"/>
                  </a:cubicBezTo>
                  <a:cubicBezTo>
                    <a:pt x="12570" y="26020"/>
                    <a:pt x="13322" y="26083"/>
                    <a:pt x="14065" y="26083"/>
                  </a:cubicBezTo>
                  <a:cubicBezTo>
                    <a:pt x="20289" y="26083"/>
                    <a:pt x="25816" y="21616"/>
                    <a:pt x="26919" y="15279"/>
                  </a:cubicBezTo>
                  <a:cubicBezTo>
                    <a:pt x="28154" y="8185"/>
                    <a:pt x="23404" y="1440"/>
                    <a:pt x="16310" y="205"/>
                  </a:cubicBezTo>
                  <a:cubicBezTo>
                    <a:pt x="15538" y="67"/>
                    <a:pt x="14770" y="0"/>
                    <a:pt x="14012"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6"/>
            <p:cNvSpPr/>
            <p:nvPr/>
          </p:nvSpPr>
          <p:spPr>
            <a:xfrm>
              <a:off x="5047850" y="2912925"/>
              <a:ext cx="703875" cy="652100"/>
            </a:xfrm>
            <a:custGeom>
              <a:rect b="b" l="l" r="r" t="t"/>
              <a:pathLst>
                <a:path extrusionOk="0" h="26084" w="28155">
                  <a:moveTo>
                    <a:pt x="14012" y="1"/>
                  </a:moveTo>
                  <a:cubicBezTo>
                    <a:pt x="7813" y="1"/>
                    <a:pt x="2336" y="4461"/>
                    <a:pt x="1236" y="10783"/>
                  </a:cubicBezTo>
                  <a:cubicBezTo>
                    <a:pt x="1" y="17876"/>
                    <a:pt x="4719" y="24654"/>
                    <a:pt x="11813" y="25889"/>
                  </a:cubicBezTo>
                  <a:cubicBezTo>
                    <a:pt x="12570" y="26020"/>
                    <a:pt x="13322" y="26084"/>
                    <a:pt x="14065" y="26084"/>
                  </a:cubicBezTo>
                  <a:cubicBezTo>
                    <a:pt x="20289" y="26084"/>
                    <a:pt x="25816" y="21617"/>
                    <a:pt x="26919" y="15280"/>
                  </a:cubicBezTo>
                  <a:cubicBezTo>
                    <a:pt x="28154" y="8186"/>
                    <a:pt x="23404" y="1440"/>
                    <a:pt x="16310" y="205"/>
                  </a:cubicBezTo>
                  <a:cubicBezTo>
                    <a:pt x="15538" y="67"/>
                    <a:pt x="14770" y="1"/>
                    <a:pt x="14012"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6"/>
            <p:cNvSpPr/>
            <p:nvPr/>
          </p:nvSpPr>
          <p:spPr>
            <a:xfrm>
              <a:off x="5047850" y="3853700"/>
              <a:ext cx="703875" cy="651900"/>
            </a:xfrm>
            <a:custGeom>
              <a:rect b="b" l="l" r="r" t="t"/>
              <a:pathLst>
                <a:path extrusionOk="0" h="26076" w="28155">
                  <a:moveTo>
                    <a:pt x="14048" y="0"/>
                  </a:moveTo>
                  <a:cubicBezTo>
                    <a:pt x="7834" y="0"/>
                    <a:pt x="2338" y="4441"/>
                    <a:pt x="1236" y="10774"/>
                  </a:cubicBezTo>
                  <a:cubicBezTo>
                    <a:pt x="1" y="17868"/>
                    <a:pt x="4719" y="24645"/>
                    <a:pt x="11813" y="25880"/>
                  </a:cubicBezTo>
                  <a:cubicBezTo>
                    <a:pt x="12570" y="26012"/>
                    <a:pt x="13322" y="26076"/>
                    <a:pt x="14065" y="26076"/>
                  </a:cubicBezTo>
                  <a:cubicBezTo>
                    <a:pt x="20289" y="26076"/>
                    <a:pt x="25816" y="21609"/>
                    <a:pt x="26919" y="15271"/>
                  </a:cubicBezTo>
                  <a:cubicBezTo>
                    <a:pt x="28154" y="8177"/>
                    <a:pt x="23404" y="1432"/>
                    <a:pt x="16310" y="197"/>
                  </a:cubicBezTo>
                  <a:cubicBezTo>
                    <a:pt x="15550" y="64"/>
                    <a:pt x="14794" y="0"/>
                    <a:pt x="1404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3" name="Google Shape;643;p16"/>
          <p:cNvSpPr txBox="1"/>
          <p:nvPr/>
        </p:nvSpPr>
        <p:spPr>
          <a:xfrm>
            <a:off x="2949024" y="1522775"/>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User Engagement</a:t>
            </a:r>
            <a:endParaRPr b="0" i="0" sz="1400" u="none" cap="none" strike="noStrike">
              <a:solidFill>
                <a:srgbClr val="000000"/>
              </a:solidFill>
              <a:latin typeface="Fira Sans Medium"/>
              <a:ea typeface="Fira Sans Medium"/>
              <a:cs typeface="Fira Sans Medium"/>
              <a:sym typeface="Fira Sans Medium"/>
            </a:endParaRPr>
          </a:p>
        </p:txBody>
      </p:sp>
      <p:sp>
        <p:nvSpPr>
          <p:cNvPr id="644" name="Google Shape;644;p16"/>
          <p:cNvSpPr txBox="1"/>
          <p:nvPr/>
        </p:nvSpPr>
        <p:spPr>
          <a:xfrm>
            <a:off x="2949025" y="1884025"/>
            <a:ext cx="61950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100">
                <a:latin typeface="Fira Sans"/>
                <a:ea typeface="Fira Sans"/>
                <a:cs typeface="Fira Sans"/>
                <a:sym typeface="Fira Sans"/>
              </a:rPr>
              <a:t>Users tend to rate games on the PS3 and Xbox360 higher at the beginning of the console's lifecycle, we suspect due to the novelty factor. This highlights the importance of the initial phase of a console's lifecycle in terms of user engagement.</a:t>
            </a:r>
            <a:endParaRPr b="0" i="0" sz="1100" u="none" cap="none" strike="noStrike">
              <a:solidFill>
                <a:srgbClr val="000000"/>
              </a:solidFill>
              <a:latin typeface="Fira Sans"/>
              <a:ea typeface="Fira Sans"/>
              <a:cs typeface="Fira Sans"/>
              <a:sym typeface="Fira Sans"/>
            </a:endParaRPr>
          </a:p>
        </p:txBody>
      </p:sp>
      <p:sp>
        <p:nvSpPr>
          <p:cNvPr id="645" name="Google Shape;645;p16"/>
          <p:cNvSpPr txBox="1"/>
          <p:nvPr/>
        </p:nvSpPr>
        <p:spPr>
          <a:xfrm>
            <a:off x="2949025" y="2611900"/>
            <a:ext cx="2014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Market Concentration</a:t>
            </a:r>
            <a:endParaRPr b="0" i="0" sz="1400" u="none" cap="none" strike="noStrike">
              <a:solidFill>
                <a:srgbClr val="000000"/>
              </a:solidFill>
              <a:latin typeface="Fira Sans Medium"/>
              <a:ea typeface="Fira Sans Medium"/>
              <a:cs typeface="Fira Sans Medium"/>
              <a:sym typeface="Fira Sans Medium"/>
            </a:endParaRPr>
          </a:p>
        </p:txBody>
      </p:sp>
      <p:sp>
        <p:nvSpPr>
          <p:cNvPr id="646" name="Google Shape;646;p16"/>
          <p:cNvSpPr txBox="1"/>
          <p:nvPr/>
        </p:nvSpPr>
        <p:spPr>
          <a:xfrm>
            <a:off x="2949027" y="2872600"/>
            <a:ext cx="58152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100">
                <a:latin typeface="Fira Sans"/>
                <a:ea typeface="Fira Sans"/>
                <a:cs typeface="Fira Sans"/>
                <a:sym typeface="Fira Sans"/>
              </a:rPr>
              <a:t>The market is not dominated by a small number of publishers but rather comprises a wide range of developers and publishers with varying market shares.</a:t>
            </a:r>
            <a:endParaRPr b="0" i="0" sz="1100" u="none" cap="none" strike="noStrike">
              <a:solidFill>
                <a:srgbClr val="000000"/>
              </a:solidFill>
              <a:latin typeface="Fira Sans"/>
              <a:ea typeface="Fira Sans"/>
              <a:cs typeface="Fira Sans"/>
              <a:sym typeface="Fira Sans"/>
            </a:endParaRPr>
          </a:p>
        </p:txBody>
      </p:sp>
      <p:sp>
        <p:nvSpPr>
          <p:cNvPr id="647" name="Google Shape;647;p16"/>
          <p:cNvSpPr txBox="1"/>
          <p:nvPr/>
        </p:nvSpPr>
        <p:spPr>
          <a:xfrm>
            <a:off x="2949024" y="3676704"/>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Genre Influence</a:t>
            </a:r>
            <a:endParaRPr b="0" i="0" sz="1400" u="none" cap="none" strike="noStrike">
              <a:solidFill>
                <a:srgbClr val="000000"/>
              </a:solidFill>
              <a:latin typeface="Fira Sans Medium"/>
              <a:ea typeface="Fira Sans Medium"/>
              <a:cs typeface="Fira Sans Medium"/>
              <a:sym typeface="Fira Sans Medium"/>
            </a:endParaRPr>
          </a:p>
        </p:txBody>
      </p:sp>
      <p:sp>
        <p:nvSpPr>
          <p:cNvPr id="648" name="Google Shape;648;p16"/>
          <p:cNvSpPr txBox="1"/>
          <p:nvPr/>
        </p:nvSpPr>
        <p:spPr>
          <a:xfrm>
            <a:off x="2949027" y="3937400"/>
            <a:ext cx="58152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100">
                <a:latin typeface="Fira Sans"/>
                <a:ea typeface="Fira Sans"/>
                <a:cs typeface="Fira Sans"/>
                <a:sym typeface="Fira Sans"/>
              </a:rPr>
              <a:t>Different genres have distinct characteristics and appeal to critics and players in unique ways.</a:t>
            </a:r>
            <a:endParaRPr b="0" i="0" sz="1100" u="none" cap="none" strike="noStrike">
              <a:solidFill>
                <a:srgbClr val="000000"/>
              </a:solidFill>
              <a:latin typeface="Fira Sans"/>
              <a:ea typeface="Fira Sans"/>
              <a:cs typeface="Fira Sans"/>
              <a:sym typeface="Fira Sans"/>
            </a:endParaRPr>
          </a:p>
        </p:txBody>
      </p:sp>
      <p:pic>
        <p:nvPicPr>
          <p:cNvPr id="649" name="Google Shape;649;p16"/>
          <p:cNvPicPr preferRelativeResize="0"/>
          <p:nvPr/>
        </p:nvPicPr>
        <p:blipFill>
          <a:blip r:embed="rId3">
            <a:alphaModFix/>
          </a:blip>
          <a:stretch>
            <a:fillRect/>
          </a:stretch>
        </p:blipFill>
        <p:spPr>
          <a:xfrm>
            <a:off x="574625" y="2274663"/>
            <a:ext cx="1303575" cy="1303575"/>
          </a:xfrm>
          <a:prstGeom prst="rect">
            <a:avLst/>
          </a:prstGeom>
          <a:noFill/>
          <a:ln>
            <a:noFill/>
          </a:ln>
        </p:spPr>
      </p:pic>
      <p:sp>
        <p:nvSpPr>
          <p:cNvPr id="650" name="Google Shape;650;p16"/>
          <p:cNvSpPr txBox="1"/>
          <p:nvPr>
            <p:ph idx="4294967295" type="title"/>
          </p:nvPr>
        </p:nvSpPr>
        <p:spPr>
          <a:xfrm>
            <a:off x="457200" y="48360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1900">
                <a:latin typeface="Fira Sans Medium"/>
                <a:ea typeface="Fira Sans Medium"/>
                <a:cs typeface="Fira Sans Medium"/>
                <a:sym typeface="Fira Sans Medium"/>
              </a:rPr>
              <a:t>6. Conclusions</a:t>
            </a:r>
            <a:endParaRPr/>
          </a:p>
        </p:txBody>
      </p:sp>
      <p:pic>
        <p:nvPicPr>
          <p:cNvPr id="651" name="Google Shape;651;p16"/>
          <p:cNvPicPr preferRelativeResize="0"/>
          <p:nvPr/>
        </p:nvPicPr>
        <p:blipFill>
          <a:blip r:embed="rId4">
            <a:alphaModFix/>
          </a:blip>
          <a:stretch>
            <a:fillRect/>
          </a:stretch>
        </p:blipFill>
        <p:spPr>
          <a:xfrm>
            <a:off x="2254361" y="1676774"/>
            <a:ext cx="364175" cy="364175"/>
          </a:xfrm>
          <a:prstGeom prst="rect">
            <a:avLst/>
          </a:prstGeom>
          <a:noFill/>
          <a:ln>
            <a:noFill/>
          </a:ln>
        </p:spPr>
      </p:pic>
      <p:pic>
        <p:nvPicPr>
          <p:cNvPr id="652" name="Google Shape;652;p16"/>
          <p:cNvPicPr preferRelativeResize="0"/>
          <p:nvPr/>
        </p:nvPicPr>
        <p:blipFill>
          <a:blip r:embed="rId5">
            <a:alphaModFix/>
          </a:blip>
          <a:stretch>
            <a:fillRect/>
          </a:stretch>
        </p:blipFill>
        <p:spPr>
          <a:xfrm>
            <a:off x="2220102" y="2674818"/>
            <a:ext cx="462947" cy="462945"/>
          </a:xfrm>
          <a:prstGeom prst="rect">
            <a:avLst/>
          </a:prstGeom>
          <a:noFill/>
          <a:ln>
            <a:noFill/>
          </a:ln>
        </p:spPr>
      </p:pic>
      <p:pic>
        <p:nvPicPr>
          <p:cNvPr id="653" name="Google Shape;653;p16"/>
          <p:cNvPicPr preferRelativeResize="0"/>
          <p:nvPr/>
        </p:nvPicPr>
        <p:blipFill>
          <a:blip r:embed="rId6">
            <a:alphaModFix/>
          </a:blip>
          <a:stretch>
            <a:fillRect/>
          </a:stretch>
        </p:blipFill>
        <p:spPr>
          <a:xfrm>
            <a:off x="2211115" y="3776838"/>
            <a:ext cx="462947" cy="4629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 name="Shape 657"/>
        <p:cNvGrpSpPr/>
        <p:nvPr/>
      </p:nvGrpSpPr>
      <p:grpSpPr>
        <a:xfrm>
          <a:off x="0" y="0"/>
          <a:ext cx="0" cy="0"/>
          <a:chOff x="0" y="0"/>
          <a:chExt cx="0" cy="0"/>
        </a:xfrm>
      </p:grpSpPr>
      <p:pic>
        <p:nvPicPr>
          <p:cNvPr id="658" name="Google Shape;658;g1ea3fd02dc5_0_99"/>
          <p:cNvPicPr preferRelativeResize="0"/>
          <p:nvPr/>
        </p:nvPicPr>
        <p:blipFill rotWithShape="1">
          <a:blip r:embed="rId3">
            <a:alphaModFix/>
          </a:blip>
          <a:srcRect b="22752" l="0" r="0" t="12388"/>
          <a:stretch/>
        </p:blipFill>
        <p:spPr>
          <a:xfrm>
            <a:off x="0" y="453013"/>
            <a:ext cx="9144000" cy="4237475"/>
          </a:xfrm>
          <a:prstGeom prst="rect">
            <a:avLst/>
          </a:prstGeom>
          <a:noFill/>
          <a:ln>
            <a:noFill/>
          </a:ln>
        </p:spPr>
      </p:pic>
      <p:sp>
        <p:nvSpPr>
          <p:cNvPr id="659" name="Google Shape;659;g1ea3fd02dc5_0_99"/>
          <p:cNvSpPr txBox="1"/>
          <p:nvPr/>
        </p:nvSpPr>
        <p:spPr>
          <a:xfrm>
            <a:off x="6395700" y="4017800"/>
            <a:ext cx="27483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chemeClr val="lt1"/>
                </a:solidFill>
                <a:latin typeface="Caveat Medium"/>
                <a:ea typeface="Caveat Medium"/>
                <a:cs typeface="Caveat Medium"/>
                <a:sym typeface="Caveat Medium"/>
              </a:rPr>
              <a:t>Thank You !! </a:t>
            </a:r>
            <a:endParaRPr i="0" sz="2800" u="none" cap="none" strike="noStrike">
              <a:solidFill>
                <a:schemeClr val="lt1"/>
              </a:solidFill>
              <a:latin typeface="Caveat Medium"/>
              <a:ea typeface="Caveat Medium"/>
              <a:cs typeface="Caveat Medium"/>
              <a:sym typeface="Cave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3"/>
          <p:cNvGrpSpPr/>
          <p:nvPr/>
        </p:nvGrpSpPr>
        <p:grpSpPr>
          <a:xfrm>
            <a:off x="457175" y="1025829"/>
            <a:ext cx="8238506" cy="3710630"/>
            <a:chOff x="713150" y="1387900"/>
            <a:chExt cx="6337800" cy="2854550"/>
          </a:xfrm>
        </p:grpSpPr>
        <p:sp>
          <p:nvSpPr>
            <p:cNvPr id="315" name="Google Shape;315;p3"/>
            <p:cNvSpPr/>
            <p:nvPr/>
          </p:nvSpPr>
          <p:spPr>
            <a:xfrm>
              <a:off x="4369350" y="2513175"/>
              <a:ext cx="2681600" cy="724925"/>
            </a:xfrm>
            <a:custGeom>
              <a:rect b="b" l="l" r="r" t="t"/>
              <a:pathLst>
                <a:path extrusionOk="0" h="28997" w="107264">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
            <p:cNvSpPr/>
            <p:nvPr/>
          </p:nvSpPr>
          <p:spPr>
            <a:xfrm>
              <a:off x="6560850" y="2534850"/>
              <a:ext cx="490100" cy="688025"/>
            </a:xfrm>
            <a:custGeom>
              <a:rect b="b" l="l" r="r" t="t"/>
              <a:pathLst>
                <a:path extrusionOk="0" h="27521" w="19604">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
            <p:cNvSpPr/>
            <p:nvPr/>
          </p:nvSpPr>
          <p:spPr>
            <a:xfrm>
              <a:off x="4177750" y="1508875"/>
              <a:ext cx="2681600" cy="724925"/>
            </a:xfrm>
            <a:custGeom>
              <a:rect b="b" l="l" r="r" t="t"/>
              <a:pathLst>
                <a:path extrusionOk="0" h="28997" w="107264">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
            <p:cNvSpPr/>
            <p:nvPr/>
          </p:nvSpPr>
          <p:spPr>
            <a:xfrm>
              <a:off x="4245825" y="3517575"/>
              <a:ext cx="2681600" cy="724875"/>
            </a:xfrm>
            <a:custGeom>
              <a:rect b="b" l="l" r="r" t="t"/>
              <a:pathLst>
                <a:path extrusionOk="0" h="28995" w="107264">
                  <a:moveTo>
                    <a:pt x="52393" y="0"/>
                  </a:moveTo>
                  <a:cubicBezTo>
                    <a:pt x="28748" y="0"/>
                    <a:pt x="5005" y="642"/>
                    <a:pt x="3326" y="2304"/>
                  </a:cubicBezTo>
                  <a:cubicBezTo>
                    <a:pt x="1" y="5630"/>
                    <a:pt x="5163" y="27354"/>
                    <a:pt x="6936" y="27924"/>
                  </a:cubicBezTo>
                  <a:cubicBezTo>
                    <a:pt x="9508" y="28708"/>
                    <a:pt x="23747" y="28995"/>
                    <a:pt x="40589" y="28995"/>
                  </a:cubicBezTo>
                  <a:cubicBezTo>
                    <a:pt x="67309" y="28995"/>
                    <a:pt x="100579" y="28273"/>
                    <a:pt x="104192" y="27671"/>
                  </a:cubicBezTo>
                  <a:cubicBezTo>
                    <a:pt x="107264" y="27133"/>
                    <a:pt x="103432" y="3318"/>
                    <a:pt x="100867" y="1544"/>
                  </a:cubicBezTo>
                  <a:cubicBezTo>
                    <a:pt x="99584" y="642"/>
                    <a:pt x="76038" y="0"/>
                    <a:pt x="52393"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
            <p:cNvSpPr/>
            <p:nvPr/>
          </p:nvSpPr>
          <p:spPr>
            <a:xfrm>
              <a:off x="6437325" y="3538750"/>
              <a:ext cx="490100" cy="688825"/>
            </a:xfrm>
            <a:custGeom>
              <a:rect b="b" l="l" r="r" t="t"/>
              <a:pathLst>
                <a:path extrusionOk="0" h="27553" w="19604">
                  <a:moveTo>
                    <a:pt x="8393" y="1"/>
                  </a:moveTo>
                  <a:cubicBezTo>
                    <a:pt x="6683" y="6113"/>
                    <a:pt x="4371" y="22137"/>
                    <a:pt x="1" y="27553"/>
                  </a:cubicBezTo>
                  <a:cubicBezTo>
                    <a:pt x="8551" y="27299"/>
                    <a:pt x="14917" y="27014"/>
                    <a:pt x="16532" y="26729"/>
                  </a:cubicBezTo>
                  <a:cubicBezTo>
                    <a:pt x="19604" y="26222"/>
                    <a:pt x="15772" y="2471"/>
                    <a:pt x="13207" y="697"/>
                  </a:cubicBezTo>
                  <a:cubicBezTo>
                    <a:pt x="12858" y="444"/>
                    <a:pt x="11117" y="222"/>
                    <a:pt x="8393"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
            <p:cNvSpPr/>
            <p:nvPr/>
          </p:nvSpPr>
          <p:spPr>
            <a:xfrm>
              <a:off x="3887175" y="1628325"/>
              <a:ext cx="486150" cy="486150"/>
            </a:xfrm>
            <a:custGeom>
              <a:rect b="b" l="l" r="r" t="t"/>
              <a:pathLst>
                <a:path extrusionOk="0" h="19446" w="19446">
                  <a:moveTo>
                    <a:pt x="9723" y="1"/>
                  </a:moveTo>
                  <a:cubicBezTo>
                    <a:pt x="4371" y="1"/>
                    <a:pt x="1" y="4371"/>
                    <a:pt x="1" y="9723"/>
                  </a:cubicBezTo>
                  <a:cubicBezTo>
                    <a:pt x="1" y="15075"/>
                    <a:pt x="4371" y="19445"/>
                    <a:pt x="9723" y="19445"/>
                  </a:cubicBezTo>
                  <a:cubicBezTo>
                    <a:pt x="15075" y="19445"/>
                    <a:pt x="19446" y="15075"/>
                    <a:pt x="19446" y="9723"/>
                  </a:cubicBezTo>
                  <a:cubicBezTo>
                    <a:pt x="19446" y="4371"/>
                    <a:pt x="15075" y="1"/>
                    <a:pt x="9723"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
            <p:cNvSpPr/>
            <p:nvPr/>
          </p:nvSpPr>
          <p:spPr>
            <a:xfrm>
              <a:off x="3950525" y="1768050"/>
              <a:ext cx="225650" cy="193625"/>
            </a:xfrm>
            <a:custGeom>
              <a:rect b="b" l="l" r="r" t="t"/>
              <a:pathLst>
                <a:path extrusionOk="0" h="7745" w="9026">
                  <a:moveTo>
                    <a:pt x="4845" y="0"/>
                  </a:moveTo>
                  <a:cubicBezTo>
                    <a:pt x="4606" y="0"/>
                    <a:pt x="4363" y="16"/>
                    <a:pt x="4117" y="49"/>
                  </a:cubicBezTo>
                  <a:cubicBezTo>
                    <a:pt x="1774" y="365"/>
                    <a:pt x="0" y="2075"/>
                    <a:pt x="222" y="3912"/>
                  </a:cubicBezTo>
                  <a:cubicBezTo>
                    <a:pt x="317" y="4704"/>
                    <a:pt x="760" y="5401"/>
                    <a:pt x="1457" y="5907"/>
                  </a:cubicBezTo>
                  <a:lnTo>
                    <a:pt x="1014" y="7744"/>
                  </a:lnTo>
                  <a:lnTo>
                    <a:pt x="2819" y="6541"/>
                  </a:lnTo>
                  <a:cubicBezTo>
                    <a:pt x="3225" y="6663"/>
                    <a:pt x="3657" y="6719"/>
                    <a:pt x="4115" y="6719"/>
                  </a:cubicBezTo>
                  <a:cubicBezTo>
                    <a:pt x="4372" y="6719"/>
                    <a:pt x="4636" y="6702"/>
                    <a:pt x="4909" y="6667"/>
                  </a:cubicBezTo>
                  <a:cubicBezTo>
                    <a:pt x="7284" y="6382"/>
                    <a:pt x="9026" y="4641"/>
                    <a:pt x="8804" y="2804"/>
                  </a:cubicBezTo>
                  <a:cubicBezTo>
                    <a:pt x="8634" y="1186"/>
                    <a:pt x="6911" y="0"/>
                    <a:pt x="484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
            <p:cNvSpPr/>
            <p:nvPr/>
          </p:nvSpPr>
          <p:spPr>
            <a:xfrm>
              <a:off x="4083525" y="1732100"/>
              <a:ext cx="226475" cy="200275"/>
            </a:xfrm>
            <a:custGeom>
              <a:rect b="b" l="l" r="r" t="t"/>
              <a:pathLst>
                <a:path extrusionOk="0" h="8011" w="9059">
                  <a:moveTo>
                    <a:pt x="4151" y="0"/>
                  </a:moveTo>
                  <a:cubicBezTo>
                    <a:pt x="2152" y="0"/>
                    <a:pt x="477" y="1103"/>
                    <a:pt x="254" y="2722"/>
                  </a:cubicBezTo>
                  <a:cubicBezTo>
                    <a:pt x="1" y="4558"/>
                    <a:pt x="1711" y="6300"/>
                    <a:pt x="4054" y="6680"/>
                  </a:cubicBezTo>
                  <a:cubicBezTo>
                    <a:pt x="4339" y="6716"/>
                    <a:pt x="4615" y="6734"/>
                    <a:pt x="4884" y="6734"/>
                  </a:cubicBezTo>
                  <a:cubicBezTo>
                    <a:pt x="5332" y="6734"/>
                    <a:pt x="5760" y="6684"/>
                    <a:pt x="6176" y="6585"/>
                  </a:cubicBezTo>
                  <a:lnTo>
                    <a:pt x="8108" y="8010"/>
                  </a:lnTo>
                  <a:lnTo>
                    <a:pt x="7538" y="5952"/>
                  </a:lnTo>
                  <a:cubicBezTo>
                    <a:pt x="8235" y="5477"/>
                    <a:pt x="8678" y="4812"/>
                    <a:pt x="8805" y="4020"/>
                  </a:cubicBezTo>
                  <a:cubicBezTo>
                    <a:pt x="9058" y="2183"/>
                    <a:pt x="7348" y="410"/>
                    <a:pt x="4973" y="62"/>
                  </a:cubicBezTo>
                  <a:cubicBezTo>
                    <a:pt x="4695" y="20"/>
                    <a:pt x="4420" y="0"/>
                    <a:pt x="41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
            <p:cNvSpPr/>
            <p:nvPr/>
          </p:nvSpPr>
          <p:spPr>
            <a:xfrm>
              <a:off x="4084325" y="1771625"/>
              <a:ext cx="88700" cy="119575"/>
            </a:xfrm>
            <a:custGeom>
              <a:rect b="b" l="l" r="r" t="t"/>
              <a:pathLst>
                <a:path extrusionOk="0" h="4783" w="3548">
                  <a:moveTo>
                    <a:pt x="665" y="1"/>
                  </a:moveTo>
                  <a:cubicBezTo>
                    <a:pt x="412" y="381"/>
                    <a:pt x="222" y="792"/>
                    <a:pt x="190" y="1267"/>
                  </a:cubicBezTo>
                  <a:cubicBezTo>
                    <a:pt x="0" y="2724"/>
                    <a:pt x="1140" y="4149"/>
                    <a:pt x="2819" y="4783"/>
                  </a:cubicBezTo>
                  <a:cubicBezTo>
                    <a:pt x="3294" y="4149"/>
                    <a:pt x="3547" y="3421"/>
                    <a:pt x="3452" y="2661"/>
                  </a:cubicBezTo>
                  <a:cubicBezTo>
                    <a:pt x="3294" y="1362"/>
                    <a:pt x="2186" y="349"/>
                    <a:pt x="66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
            <p:cNvSpPr/>
            <p:nvPr/>
          </p:nvSpPr>
          <p:spPr>
            <a:xfrm>
              <a:off x="3938687" y="3636916"/>
              <a:ext cx="500373" cy="495338"/>
            </a:xfrm>
            <a:custGeom>
              <a:rect b="b" l="l" r="r" t="t"/>
              <a:pathLst>
                <a:path extrusionOk="0" h="19446" w="19415">
                  <a:moveTo>
                    <a:pt x="9723" y="1"/>
                  </a:moveTo>
                  <a:cubicBezTo>
                    <a:pt x="4340" y="1"/>
                    <a:pt x="1" y="4371"/>
                    <a:pt x="1" y="9723"/>
                  </a:cubicBezTo>
                  <a:cubicBezTo>
                    <a:pt x="1" y="15075"/>
                    <a:pt x="4340" y="19445"/>
                    <a:pt x="9723" y="19445"/>
                  </a:cubicBezTo>
                  <a:cubicBezTo>
                    <a:pt x="15075" y="19445"/>
                    <a:pt x="19414" y="15075"/>
                    <a:pt x="19414" y="9723"/>
                  </a:cubicBezTo>
                  <a:cubicBezTo>
                    <a:pt x="19414" y="4371"/>
                    <a:pt x="15075" y="1"/>
                    <a:pt x="9723"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
            <p:cNvSpPr/>
            <p:nvPr/>
          </p:nvSpPr>
          <p:spPr>
            <a:xfrm>
              <a:off x="4185650" y="2633025"/>
              <a:ext cx="485375" cy="485350"/>
            </a:xfrm>
            <a:custGeom>
              <a:rect b="b" l="l" r="r" t="t"/>
              <a:pathLst>
                <a:path extrusionOk="0" h="19414" w="19415">
                  <a:moveTo>
                    <a:pt x="9723" y="0"/>
                  </a:moveTo>
                  <a:cubicBezTo>
                    <a:pt x="4340" y="0"/>
                    <a:pt x="1" y="4339"/>
                    <a:pt x="1" y="9691"/>
                  </a:cubicBezTo>
                  <a:cubicBezTo>
                    <a:pt x="1" y="15075"/>
                    <a:pt x="4340" y="19413"/>
                    <a:pt x="9723" y="19413"/>
                  </a:cubicBezTo>
                  <a:cubicBezTo>
                    <a:pt x="15075" y="19413"/>
                    <a:pt x="19414" y="15075"/>
                    <a:pt x="19414" y="9691"/>
                  </a:cubicBezTo>
                  <a:cubicBezTo>
                    <a:pt x="19414" y="4339"/>
                    <a:pt x="15075" y="0"/>
                    <a:pt x="9723"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
            <p:cNvSpPr/>
            <p:nvPr/>
          </p:nvSpPr>
          <p:spPr>
            <a:xfrm>
              <a:off x="4257700" y="2823825"/>
              <a:ext cx="200350" cy="200325"/>
            </a:xfrm>
            <a:custGeom>
              <a:rect b="b" l="l" r="r" t="t"/>
              <a:pathLst>
                <a:path extrusionOk="0" h="8013" w="8014">
                  <a:moveTo>
                    <a:pt x="3991" y="2312"/>
                  </a:moveTo>
                  <a:cubicBezTo>
                    <a:pt x="4941" y="2312"/>
                    <a:pt x="5670" y="3072"/>
                    <a:pt x="5670" y="3991"/>
                  </a:cubicBezTo>
                  <a:cubicBezTo>
                    <a:pt x="5670" y="4941"/>
                    <a:pt x="4941" y="5669"/>
                    <a:pt x="3991" y="5669"/>
                  </a:cubicBezTo>
                  <a:cubicBezTo>
                    <a:pt x="3073" y="5669"/>
                    <a:pt x="2313" y="4909"/>
                    <a:pt x="2313" y="3991"/>
                  </a:cubicBezTo>
                  <a:cubicBezTo>
                    <a:pt x="2313" y="3072"/>
                    <a:pt x="3073" y="2312"/>
                    <a:pt x="3991" y="2312"/>
                  </a:cubicBezTo>
                  <a:close/>
                  <a:moveTo>
                    <a:pt x="3769" y="1"/>
                  </a:moveTo>
                  <a:cubicBezTo>
                    <a:pt x="3579" y="1"/>
                    <a:pt x="3453" y="127"/>
                    <a:pt x="3453" y="317"/>
                  </a:cubicBezTo>
                  <a:lnTo>
                    <a:pt x="3453" y="1489"/>
                  </a:lnTo>
                  <a:cubicBezTo>
                    <a:pt x="3136" y="1584"/>
                    <a:pt x="2883" y="1679"/>
                    <a:pt x="2629" y="1837"/>
                  </a:cubicBezTo>
                  <a:lnTo>
                    <a:pt x="1806" y="1014"/>
                  </a:lnTo>
                  <a:cubicBezTo>
                    <a:pt x="1743" y="951"/>
                    <a:pt x="1656" y="919"/>
                    <a:pt x="1568" y="919"/>
                  </a:cubicBezTo>
                  <a:cubicBezTo>
                    <a:pt x="1481" y="919"/>
                    <a:pt x="1394" y="951"/>
                    <a:pt x="1331" y="1014"/>
                  </a:cubicBezTo>
                  <a:lnTo>
                    <a:pt x="1014" y="1331"/>
                  </a:lnTo>
                  <a:cubicBezTo>
                    <a:pt x="888" y="1457"/>
                    <a:pt x="888" y="1679"/>
                    <a:pt x="1014" y="1806"/>
                  </a:cubicBezTo>
                  <a:lnTo>
                    <a:pt x="1838" y="2629"/>
                  </a:lnTo>
                  <a:cubicBezTo>
                    <a:pt x="1679" y="2882"/>
                    <a:pt x="1584" y="3136"/>
                    <a:pt x="1489" y="3452"/>
                  </a:cubicBezTo>
                  <a:lnTo>
                    <a:pt x="318" y="3452"/>
                  </a:lnTo>
                  <a:cubicBezTo>
                    <a:pt x="128" y="3452"/>
                    <a:pt x="1" y="3579"/>
                    <a:pt x="1" y="3769"/>
                  </a:cubicBezTo>
                  <a:lnTo>
                    <a:pt x="1" y="4244"/>
                  </a:lnTo>
                  <a:cubicBezTo>
                    <a:pt x="1" y="4403"/>
                    <a:pt x="128" y="4561"/>
                    <a:pt x="318" y="4561"/>
                  </a:cubicBezTo>
                  <a:lnTo>
                    <a:pt x="1489" y="4561"/>
                  </a:lnTo>
                  <a:cubicBezTo>
                    <a:pt x="1553" y="4846"/>
                    <a:pt x="1679" y="5131"/>
                    <a:pt x="1838" y="5353"/>
                  </a:cubicBezTo>
                  <a:lnTo>
                    <a:pt x="1014" y="6208"/>
                  </a:lnTo>
                  <a:cubicBezTo>
                    <a:pt x="888" y="6334"/>
                    <a:pt x="888" y="6524"/>
                    <a:pt x="1014" y="6651"/>
                  </a:cubicBezTo>
                  <a:lnTo>
                    <a:pt x="1331" y="6999"/>
                  </a:lnTo>
                  <a:cubicBezTo>
                    <a:pt x="1394" y="7063"/>
                    <a:pt x="1481" y="7094"/>
                    <a:pt x="1568" y="7094"/>
                  </a:cubicBezTo>
                  <a:cubicBezTo>
                    <a:pt x="1656" y="7094"/>
                    <a:pt x="1743" y="7063"/>
                    <a:pt x="1806" y="6999"/>
                  </a:cubicBezTo>
                  <a:lnTo>
                    <a:pt x="2629" y="6144"/>
                  </a:lnTo>
                  <a:cubicBezTo>
                    <a:pt x="2883" y="6303"/>
                    <a:pt x="3136" y="6429"/>
                    <a:pt x="3453" y="6493"/>
                  </a:cubicBezTo>
                  <a:lnTo>
                    <a:pt x="3453" y="7664"/>
                  </a:lnTo>
                  <a:cubicBezTo>
                    <a:pt x="3453" y="7854"/>
                    <a:pt x="3579" y="8013"/>
                    <a:pt x="3769" y="8013"/>
                  </a:cubicBezTo>
                  <a:lnTo>
                    <a:pt x="4245" y="8013"/>
                  </a:lnTo>
                  <a:cubicBezTo>
                    <a:pt x="4403" y="8013"/>
                    <a:pt x="4561" y="7854"/>
                    <a:pt x="4561" y="7664"/>
                  </a:cubicBezTo>
                  <a:lnTo>
                    <a:pt x="4561" y="6493"/>
                  </a:lnTo>
                  <a:cubicBezTo>
                    <a:pt x="4846" y="6429"/>
                    <a:pt x="5131" y="6303"/>
                    <a:pt x="5385" y="6144"/>
                  </a:cubicBezTo>
                  <a:lnTo>
                    <a:pt x="6208" y="6999"/>
                  </a:lnTo>
                  <a:cubicBezTo>
                    <a:pt x="6271" y="7063"/>
                    <a:pt x="6351" y="7094"/>
                    <a:pt x="6430" y="7094"/>
                  </a:cubicBezTo>
                  <a:cubicBezTo>
                    <a:pt x="6509" y="7094"/>
                    <a:pt x="6588" y="7063"/>
                    <a:pt x="6651" y="6999"/>
                  </a:cubicBezTo>
                  <a:lnTo>
                    <a:pt x="7000" y="6651"/>
                  </a:lnTo>
                  <a:cubicBezTo>
                    <a:pt x="7126" y="6524"/>
                    <a:pt x="7126" y="6334"/>
                    <a:pt x="7000" y="6208"/>
                  </a:cubicBezTo>
                  <a:lnTo>
                    <a:pt x="6176" y="5353"/>
                  </a:lnTo>
                  <a:cubicBezTo>
                    <a:pt x="6303" y="5131"/>
                    <a:pt x="6430" y="4846"/>
                    <a:pt x="6493" y="4561"/>
                  </a:cubicBezTo>
                  <a:lnTo>
                    <a:pt x="7696" y="4561"/>
                  </a:lnTo>
                  <a:cubicBezTo>
                    <a:pt x="7855" y="4561"/>
                    <a:pt x="8013" y="4403"/>
                    <a:pt x="8013" y="4244"/>
                  </a:cubicBezTo>
                  <a:lnTo>
                    <a:pt x="8013" y="3769"/>
                  </a:lnTo>
                  <a:cubicBezTo>
                    <a:pt x="8013" y="3579"/>
                    <a:pt x="7855" y="3452"/>
                    <a:pt x="7696" y="3452"/>
                  </a:cubicBezTo>
                  <a:lnTo>
                    <a:pt x="6493" y="3452"/>
                  </a:lnTo>
                  <a:cubicBezTo>
                    <a:pt x="6430" y="3136"/>
                    <a:pt x="6335" y="2882"/>
                    <a:pt x="6176" y="2629"/>
                  </a:cubicBezTo>
                  <a:lnTo>
                    <a:pt x="7000" y="1806"/>
                  </a:lnTo>
                  <a:cubicBezTo>
                    <a:pt x="7126" y="1679"/>
                    <a:pt x="7126" y="1457"/>
                    <a:pt x="7000" y="1331"/>
                  </a:cubicBezTo>
                  <a:lnTo>
                    <a:pt x="6651" y="1014"/>
                  </a:lnTo>
                  <a:cubicBezTo>
                    <a:pt x="6588" y="951"/>
                    <a:pt x="6509" y="919"/>
                    <a:pt x="6430" y="919"/>
                  </a:cubicBezTo>
                  <a:cubicBezTo>
                    <a:pt x="6351" y="919"/>
                    <a:pt x="6271" y="951"/>
                    <a:pt x="6208" y="1014"/>
                  </a:cubicBezTo>
                  <a:lnTo>
                    <a:pt x="5385" y="1837"/>
                  </a:lnTo>
                  <a:cubicBezTo>
                    <a:pt x="5131" y="1679"/>
                    <a:pt x="4846" y="1584"/>
                    <a:pt x="4561" y="1489"/>
                  </a:cubicBezTo>
                  <a:lnTo>
                    <a:pt x="4561" y="317"/>
                  </a:lnTo>
                  <a:cubicBezTo>
                    <a:pt x="4561" y="127"/>
                    <a:pt x="4403" y="1"/>
                    <a:pt x="424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
            <p:cNvSpPr/>
            <p:nvPr/>
          </p:nvSpPr>
          <p:spPr>
            <a:xfrm>
              <a:off x="4331350" y="2897450"/>
              <a:ext cx="52275" cy="52275"/>
            </a:xfrm>
            <a:custGeom>
              <a:rect b="b" l="l" r="r" t="t"/>
              <a:pathLst>
                <a:path extrusionOk="0" h="2091" w="2091">
                  <a:moveTo>
                    <a:pt x="1045" y="1"/>
                  </a:moveTo>
                  <a:cubicBezTo>
                    <a:pt x="475" y="1"/>
                    <a:pt x="0" y="476"/>
                    <a:pt x="0" y="1046"/>
                  </a:cubicBezTo>
                  <a:cubicBezTo>
                    <a:pt x="0" y="1648"/>
                    <a:pt x="475" y="2091"/>
                    <a:pt x="1045" y="2091"/>
                  </a:cubicBezTo>
                  <a:cubicBezTo>
                    <a:pt x="1647" y="2091"/>
                    <a:pt x="2090" y="1648"/>
                    <a:pt x="2090" y="1046"/>
                  </a:cubicBezTo>
                  <a:cubicBezTo>
                    <a:pt x="2090" y="476"/>
                    <a:pt x="1647" y="1"/>
                    <a:pt x="104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
            <p:cNvSpPr/>
            <p:nvPr/>
          </p:nvSpPr>
          <p:spPr>
            <a:xfrm>
              <a:off x="4424775" y="2740700"/>
              <a:ext cx="166275" cy="166275"/>
            </a:xfrm>
            <a:custGeom>
              <a:rect b="b" l="l" r="r" t="t"/>
              <a:pathLst>
                <a:path extrusionOk="0" h="6651" w="6651">
                  <a:moveTo>
                    <a:pt x="3325" y="1932"/>
                  </a:moveTo>
                  <a:cubicBezTo>
                    <a:pt x="4085" y="1932"/>
                    <a:pt x="4719" y="2566"/>
                    <a:pt x="4719" y="3326"/>
                  </a:cubicBezTo>
                  <a:cubicBezTo>
                    <a:pt x="4719" y="4117"/>
                    <a:pt x="4085" y="4719"/>
                    <a:pt x="3325" y="4719"/>
                  </a:cubicBezTo>
                  <a:cubicBezTo>
                    <a:pt x="2534" y="4719"/>
                    <a:pt x="1932" y="4117"/>
                    <a:pt x="1932" y="3326"/>
                  </a:cubicBezTo>
                  <a:cubicBezTo>
                    <a:pt x="1932" y="2566"/>
                    <a:pt x="2534" y="1932"/>
                    <a:pt x="3325" y="1932"/>
                  </a:cubicBezTo>
                  <a:close/>
                  <a:moveTo>
                    <a:pt x="3104" y="0"/>
                  </a:moveTo>
                  <a:cubicBezTo>
                    <a:pt x="2977" y="0"/>
                    <a:pt x="2850" y="127"/>
                    <a:pt x="2850" y="254"/>
                  </a:cubicBezTo>
                  <a:lnTo>
                    <a:pt x="2850" y="1267"/>
                  </a:lnTo>
                  <a:cubicBezTo>
                    <a:pt x="2597" y="1299"/>
                    <a:pt x="2375" y="1394"/>
                    <a:pt x="2185" y="1520"/>
                  </a:cubicBezTo>
                  <a:lnTo>
                    <a:pt x="1488" y="824"/>
                  </a:lnTo>
                  <a:cubicBezTo>
                    <a:pt x="1441" y="776"/>
                    <a:pt x="1370" y="752"/>
                    <a:pt x="1298" y="752"/>
                  </a:cubicBezTo>
                  <a:cubicBezTo>
                    <a:pt x="1227" y="752"/>
                    <a:pt x="1156" y="776"/>
                    <a:pt x="1108" y="824"/>
                  </a:cubicBezTo>
                  <a:lnTo>
                    <a:pt x="823" y="1109"/>
                  </a:lnTo>
                  <a:cubicBezTo>
                    <a:pt x="728" y="1235"/>
                    <a:pt x="728" y="1394"/>
                    <a:pt x="823" y="1489"/>
                  </a:cubicBezTo>
                  <a:lnTo>
                    <a:pt x="1520" y="2185"/>
                  </a:lnTo>
                  <a:cubicBezTo>
                    <a:pt x="1393" y="2407"/>
                    <a:pt x="1298" y="2629"/>
                    <a:pt x="1235" y="2851"/>
                  </a:cubicBezTo>
                  <a:lnTo>
                    <a:pt x="253" y="2851"/>
                  </a:lnTo>
                  <a:cubicBezTo>
                    <a:pt x="95" y="2851"/>
                    <a:pt x="0" y="2977"/>
                    <a:pt x="0" y="3136"/>
                  </a:cubicBezTo>
                  <a:lnTo>
                    <a:pt x="0" y="3516"/>
                  </a:lnTo>
                  <a:cubicBezTo>
                    <a:pt x="0" y="3674"/>
                    <a:pt x="95" y="3801"/>
                    <a:pt x="253" y="3801"/>
                  </a:cubicBezTo>
                  <a:lnTo>
                    <a:pt x="1235" y="3801"/>
                  </a:lnTo>
                  <a:cubicBezTo>
                    <a:pt x="1298" y="4022"/>
                    <a:pt x="1393" y="4244"/>
                    <a:pt x="1520" y="4466"/>
                  </a:cubicBezTo>
                  <a:lnTo>
                    <a:pt x="823" y="5162"/>
                  </a:lnTo>
                  <a:cubicBezTo>
                    <a:pt x="728" y="5257"/>
                    <a:pt x="728" y="5447"/>
                    <a:pt x="823" y="5542"/>
                  </a:cubicBezTo>
                  <a:lnTo>
                    <a:pt x="1108" y="5827"/>
                  </a:lnTo>
                  <a:cubicBezTo>
                    <a:pt x="1156" y="5875"/>
                    <a:pt x="1227" y="5899"/>
                    <a:pt x="1298" y="5899"/>
                  </a:cubicBezTo>
                  <a:cubicBezTo>
                    <a:pt x="1370" y="5899"/>
                    <a:pt x="1441" y="5875"/>
                    <a:pt x="1488" y="5827"/>
                  </a:cubicBezTo>
                  <a:lnTo>
                    <a:pt x="2185" y="5131"/>
                  </a:lnTo>
                  <a:cubicBezTo>
                    <a:pt x="2375" y="5257"/>
                    <a:pt x="2597" y="5352"/>
                    <a:pt x="2850" y="5416"/>
                  </a:cubicBezTo>
                  <a:lnTo>
                    <a:pt x="2850" y="6397"/>
                  </a:lnTo>
                  <a:cubicBezTo>
                    <a:pt x="2850" y="6524"/>
                    <a:pt x="2977" y="6651"/>
                    <a:pt x="3104" y="6651"/>
                  </a:cubicBezTo>
                  <a:lnTo>
                    <a:pt x="3515" y="6651"/>
                  </a:lnTo>
                  <a:cubicBezTo>
                    <a:pt x="3674" y="6651"/>
                    <a:pt x="3769" y="6524"/>
                    <a:pt x="3769" y="6397"/>
                  </a:cubicBezTo>
                  <a:lnTo>
                    <a:pt x="3769" y="5416"/>
                  </a:lnTo>
                  <a:cubicBezTo>
                    <a:pt x="4022" y="5352"/>
                    <a:pt x="4244" y="5257"/>
                    <a:pt x="4465" y="5131"/>
                  </a:cubicBezTo>
                  <a:lnTo>
                    <a:pt x="5162" y="5827"/>
                  </a:lnTo>
                  <a:cubicBezTo>
                    <a:pt x="5210" y="5875"/>
                    <a:pt x="5273" y="5899"/>
                    <a:pt x="5340" y="5899"/>
                  </a:cubicBezTo>
                  <a:cubicBezTo>
                    <a:pt x="5408" y="5899"/>
                    <a:pt x="5479" y="5875"/>
                    <a:pt x="5542" y="5827"/>
                  </a:cubicBezTo>
                  <a:lnTo>
                    <a:pt x="5795" y="5542"/>
                  </a:lnTo>
                  <a:cubicBezTo>
                    <a:pt x="5922" y="5447"/>
                    <a:pt x="5922" y="5257"/>
                    <a:pt x="5795" y="5162"/>
                  </a:cubicBezTo>
                  <a:lnTo>
                    <a:pt x="5099" y="4466"/>
                  </a:lnTo>
                  <a:cubicBezTo>
                    <a:pt x="5257" y="4244"/>
                    <a:pt x="5352" y="4022"/>
                    <a:pt x="5384" y="3801"/>
                  </a:cubicBezTo>
                  <a:lnTo>
                    <a:pt x="6366" y="3801"/>
                  </a:lnTo>
                  <a:cubicBezTo>
                    <a:pt x="6524" y="3801"/>
                    <a:pt x="6651" y="3674"/>
                    <a:pt x="6651" y="3516"/>
                  </a:cubicBezTo>
                  <a:lnTo>
                    <a:pt x="6651" y="3136"/>
                  </a:lnTo>
                  <a:cubicBezTo>
                    <a:pt x="6651" y="2977"/>
                    <a:pt x="6524" y="2851"/>
                    <a:pt x="6366" y="2851"/>
                  </a:cubicBezTo>
                  <a:lnTo>
                    <a:pt x="5384" y="2851"/>
                  </a:lnTo>
                  <a:cubicBezTo>
                    <a:pt x="5352" y="2629"/>
                    <a:pt x="5257" y="2407"/>
                    <a:pt x="5099" y="2185"/>
                  </a:cubicBezTo>
                  <a:lnTo>
                    <a:pt x="5795" y="1489"/>
                  </a:lnTo>
                  <a:cubicBezTo>
                    <a:pt x="5922" y="1394"/>
                    <a:pt x="5922" y="1235"/>
                    <a:pt x="5795" y="1109"/>
                  </a:cubicBezTo>
                  <a:lnTo>
                    <a:pt x="5542" y="824"/>
                  </a:lnTo>
                  <a:cubicBezTo>
                    <a:pt x="5479" y="776"/>
                    <a:pt x="5408" y="752"/>
                    <a:pt x="5340" y="752"/>
                  </a:cubicBezTo>
                  <a:cubicBezTo>
                    <a:pt x="5273" y="752"/>
                    <a:pt x="5210" y="776"/>
                    <a:pt x="5162" y="824"/>
                  </a:cubicBezTo>
                  <a:lnTo>
                    <a:pt x="4465" y="1520"/>
                  </a:lnTo>
                  <a:cubicBezTo>
                    <a:pt x="4244" y="1394"/>
                    <a:pt x="4022" y="1299"/>
                    <a:pt x="3769" y="1267"/>
                  </a:cubicBezTo>
                  <a:lnTo>
                    <a:pt x="3769" y="254"/>
                  </a:lnTo>
                  <a:cubicBezTo>
                    <a:pt x="3769" y="127"/>
                    <a:pt x="3674" y="0"/>
                    <a:pt x="35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
            <p:cNvSpPr/>
            <p:nvPr/>
          </p:nvSpPr>
          <p:spPr>
            <a:xfrm>
              <a:off x="4488900" y="2804825"/>
              <a:ext cx="38025" cy="38025"/>
            </a:xfrm>
            <a:custGeom>
              <a:rect b="b" l="l" r="r" t="t"/>
              <a:pathLst>
                <a:path extrusionOk="0" h="1521" w="1521">
                  <a:moveTo>
                    <a:pt x="760" y="1"/>
                  </a:moveTo>
                  <a:cubicBezTo>
                    <a:pt x="317" y="1"/>
                    <a:pt x="0" y="349"/>
                    <a:pt x="0" y="761"/>
                  </a:cubicBezTo>
                  <a:cubicBezTo>
                    <a:pt x="0" y="1204"/>
                    <a:pt x="317" y="1521"/>
                    <a:pt x="760" y="1521"/>
                  </a:cubicBezTo>
                  <a:cubicBezTo>
                    <a:pt x="1172" y="1521"/>
                    <a:pt x="1520" y="1172"/>
                    <a:pt x="1520" y="761"/>
                  </a:cubicBezTo>
                  <a:cubicBezTo>
                    <a:pt x="1520" y="349"/>
                    <a:pt x="1172" y="1"/>
                    <a:pt x="7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
            <p:cNvSpPr/>
            <p:nvPr/>
          </p:nvSpPr>
          <p:spPr>
            <a:xfrm>
              <a:off x="1789900" y="3097775"/>
              <a:ext cx="310375" cy="256750"/>
            </a:xfrm>
            <a:custGeom>
              <a:rect b="b" l="l" r="r" t="t"/>
              <a:pathLst>
                <a:path extrusionOk="0" h="10270" w="12415">
                  <a:moveTo>
                    <a:pt x="12415" y="0"/>
                  </a:moveTo>
                  <a:lnTo>
                    <a:pt x="3136" y="1393"/>
                  </a:lnTo>
                  <a:cubicBezTo>
                    <a:pt x="2692" y="2375"/>
                    <a:pt x="0" y="8107"/>
                    <a:pt x="190" y="8456"/>
                  </a:cubicBezTo>
                  <a:cubicBezTo>
                    <a:pt x="338" y="8702"/>
                    <a:pt x="4507" y="10270"/>
                    <a:pt x="7412" y="10270"/>
                  </a:cubicBezTo>
                  <a:cubicBezTo>
                    <a:pt x="8242" y="10270"/>
                    <a:pt x="8969" y="10141"/>
                    <a:pt x="9469" y="9817"/>
                  </a:cubicBezTo>
                  <a:cubicBezTo>
                    <a:pt x="11718" y="8361"/>
                    <a:pt x="12415" y="0"/>
                    <a:pt x="12415" y="0"/>
                  </a:cubicBezTo>
                  <a:close/>
                </a:path>
              </a:pathLst>
            </a:custGeom>
            <a:solidFill>
              <a:srgbClr val="FFA6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
            <p:cNvSpPr/>
            <p:nvPr/>
          </p:nvSpPr>
          <p:spPr>
            <a:xfrm>
              <a:off x="713150" y="3352700"/>
              <a:ext cx="1143275" cy="861425"/>
            </a:xfrm>
            <a:custGeom>
              <a:rect b="b" l="l" r="r" t="t"/>
              <a:pathLst>
                <a:path extrusionOk="0" h="34457" w="45731">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FDC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
            <p:cNvSpPr/>
            <p:nvPr/>
          </p:nvSpPr>
          <p:spPr>
            <a:xfrm>
              <a:off x="713150" y="3352700"/>
              <a:ext cx="1143275" cy="861425"/>
            </a:xfrm>
            <a:custGeom>
              <a:rect b="b" l="l" r="r" t="t"/>
              <a:pathLst>
                <a:path extrusionOk="0" h="34457" w="45731">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
            <p:cNvSpPr/>
            <p:nvPr/>
          </p:nvSpPr>
          <p:spPr>
            <a:xfrm>
              <a:off x="1228575" y="3322600"/>
              <a:ext cx="478225" cy="669050"/>
            </a:xfrm>
            <a:custGeom>
              <a:rect b="b" l="l" r="r" t="t"/>
              <a:pathLst>
                <a:path extrusionOk="0" h="26762" w="19129">
                  <a:moveTo>
                    <a:pt x="10767" y="1"/>
                  </a:moveTo>
                  <a:lnTo>
                    <a:pt x="0" y="6525"/>
                  </a:lnTo>
                  <a:cubicBezTo>
                    <a:pt x="0" y="6525"/>
                    <a:pt x="10197" y="20047"/>
                    <a:pt x="6460" y="26761"/>
                  </a:cubicBezTo>
                  <a:cubicBezTo>
                    <a:pt x="8044" y="26191"/>
                    <a:pt x="12636" y="18907"/>
                    <a:pt x="13903" y="18496"/>
                  </a:cubicBezTo>
                  <a:cubicBezTo>
                    <a:pt x="17418" y="17292"/>
                    <a:pt x="19128" y="16817"/>
                    <a:pt x="19128" y="16817"/>
                  </a:cubicBezTo>
                  <a:lnTo>
                    <a:pt x="10767" y="1"/>
                  </a:ln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
            <p:cNvSpPr/>
            <p:nvPr/>
          </p:nvSpPr>
          <p:spPr>
            <a:xfrm>
              <a:off x="1713100" y="1387900"/>
              <a:ext cx="608075" cy="934900"/>
            </a:xfrm>
            <a:custGeom>
              <a:rect b="b" l="l" r="r" t="t"/>
              <a:pathLst>
                <a:path extrusionOk="0" h="37396" w="24323">
                  <a:moveTo>
                    <a:pt x="11602" y="0"/>
                  </a:moveTo>
                  <a:cubicBezTo>
                    <a:pt x="11162" y="0"/>
                    <a:pt x="10728" y="197"/>
                    <a:pt x="10420" y="560"/>
                  </a:cubicBezTo>
                  <a:cubicBezTo>
                    <a:pt x="10008" y="1067"/>
                    <a:pt x="0" y="13608"/>
                    <a:pt x="6556" y="20607"/>
                  </a:cubicBezTo>
                  <a:cubicBezTo>
                    <a:pt x="8773" y="22982"/>
                    <a:pt x="11338" y="23995"/>
                    <a:pt x="13587" y="24945"/>
                  </a:cubicBezTo>
                  <a:cubicBezTo>
                    <a:pt x="17577" y="26560"/>
                    <a:pt x="20744" y="27827"/>
                    <a:pt x="21314" y="35998"/>
                  </a:cubicBezTo>
                  <a:cubicBezTo>
                    <a:pt x="21344" y="36783"/>
                    <a:pt x="22008" y="37396"/>
                    <a:pt x="22784" y="37396"/>
                  </a:cubicBezTo>
                  <a:cubicBezTo>
                    <a:pt x="22821" y="37396"/>
                    <a:pt x="22859" y="37394"/>
                    <a:pt x="22897" y="37391"/>
                  </a:cubicBezTo>
                  <a:cubicBezTo>
                    <a:pt x="22961" y="37391"/>
                    <a:pt x="23024" y="37391"/>
                    <a:pt x="23087" y="37360"/>
                  </a:cubicBezTo>
                  <a:cubicBezTo>
                    <a:pt x="23816" y="37233"/>
                    <a:pt x="24322" y="36568"/>
                    <a:pt x="24291" y="35808"/>
                  </a:cubicBezTo>
                  <a:cubicBezTo>
                    <a:pt x="23594" y="25769"/>
                    <a:pt x="19097" y="23932"/>
                    <a:pt x="14727" y="22158"/>
                  </a:cubicBezTo>
                  <a:cubicBezTo>
                    <a:pt x="12573" y="21272"/>
                    <a:pt x="10515" y="20448"/>
                    <a:pt x="8741" y="18548"/>
                  </a:cubicBezTo>
                  <a:cubicBezTo>
                    <a:pt x="4751" y="14336"/>
                    <a:pt x="10293" y="5501"/>
                    <a:pt x="12763" y="2429"/>
                  </a:cubicBezTo>
                  <a:cubicBezTo>
                    <a:pt x="13270" y="1795"/>
                    <a:pt x="13175" y="845"/>
                    <a:pt x="12541" y="339"/>
                  </a:cubicBezTo>
                  <a:cubicBezTo>
                    <a:pt x="12258" y="109"/>
                    <a:pt x="11928" y="0"/>
                    <a:pt x="11602"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
            <p:cNvSpPr/>
            <p:nvPr/>
          </p:nvSpPr>
          <p:spPr>
            <a:xfrm>
              <a:off x="1617300" y="2344750"/>
              <a:ext cx="330975" cy="184575"/>
            </a:xfrm>
            <a:custGeom>
              <a:rect b="b" l="l" r="r" t="t"/>
              <a:pathLst>
                <a:path extrusionOk="0" h="7383" w="13239">
                  <a:moveTo>
                    <a:pt x="9101" y="0"/>
                  </a:moveTo>
                  <a:cubicBezTo>
                    <a:pt x="6855" y="0"/>
                    <a:pt x="2510" y="1713"/>
                    <a:pt x="1362" y="2727"/>
                  </a:cubicBezTo>
                  <a:cubicBezTo>
                    <a:pt x="1" y="3899"/>
                    <a:pt x="317" y="7383"/>
                    <a:pt x="317" y="7383"/>
                  </a:cubicBezTo>
                  <a:lnTo>
                    <a:pt x="13238" y="3361"/>
                  </a:lnTo>
                  <a:cubicBezTo>
                    <a:pt x="13238" y="3361"/>
                    <a:pt x="11623" y="1017"/>
                    <a:pt x="10103" y="194"/>
                  </a:cubicBezTo>
                  <a:cubicBezTo>
                    <a:pt x="9864" y="60"/>
                    <a:pt x="9519" y="0"/>
                    <a:pt x="910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
            <p:cNvSpPr/>
            <p:nvPr/>
          </p:nvSpPr>
          <p:spPr>
            <a:xfrm>
              <a:off x="1813650" y="2344625"/>
              <a:ext cx="134625" cy="105525"/>
            </a:xfrm>
            <a:custGeom>
              <a:rect b="b" l="l" r="r" t="t"/>
              <a:pathLst>
                <a:path extrusionOk="0" h="4221" w="5385">
                  <a:moveTo>
                    <a:pt x="1243" y="0"/>
                  </a:moveTo>
                  <a:cubicBezTo>
                    <a:pt x="878" y="0"/>
                    <a:pt x="456" y="47"/>
                    <a:pt x="0" y="136"/>
                  </a:cubicBezTo>
                  <a:cubicBezTo>
                    <a:pt x="1204" y="1339"/>
                    <a:pt x="2059" y="2891"/>
                    <a:pt x="2661" y="4221"/>
                  </a:cubicBezTo>
                  <a:lnTo>
                    <a:pt x="5384" y="3366"/>
                  </a:lnTo>
                  <a:cubicBezTo>
                    <a:pt x="5384" y="3366"/>
                    <a:pt x="3769" y="1022"/>
                    <a:pt x="2249" y="199"/>
                  </a:cubicBezTo>
                  <a:cubicBezTo>
                    <a:pt x="2011" y="63"/>
                    <a:pt x="1665" y="0"/>
                    <a:pt x="124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
            <p:cNvSpPr/>
            <p:nvPr/>
          </p:nvSpPr>
          <p:spPr>
            <a:xfrm>
              <a:off x="1595125" y="2366825"/>
              <a:ext cx="360275" cy="178350"/>
            </a:xfrm>
            <a:custGeom>
              <a:rect b="b" l="l" r="r" t="t"/>
              <a:pathLst>
                <a:path extrusionOk="0" h="7134" w="14411">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22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
            <p:cNvSpPr/>
            <p:nvPr/>
          </p:nvSpPr>
          <p:spPr>
            <a:xfrm>
              <a:off x="1595125" y="2366825"/>
              <a:ext cx="360275" cy="178350"/>
            </a:xfrm>
            <a:custGeom>
              <a:rect b="b" l="l" r="r" t="t"/>
              <a:pathLst>
                <a:path extrusionOk="0" h="7134" w="14411">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
            <p:cNvSpPr/>
            <p:nvPr/>
          </p:nvSpPr>
          <p:spPr>
            <a:xfrm>
              <a:off x="2700375" y="2150200"/>
              <a:ext cx="338100" cy="133700"/>
            </a:xfrm>
            <a:custGeom>
              <a:rect b="b" l="l" r="r" t="t"/>
              <a:pathLst>
                <a:path extrusionOk="0" h="5348" w="13524">
                  <a:moveTo>
                    <a:pt x="7572" y="1"/>
                  </a:moveTo>
                  <a:cubicBezTo>
                    <a:pt x="5207" y="1"/>
                    <a:pt x="2445" y="368"/>
                    <a:pt x="1743" y="1230"/>
                  </a:cubicBezTo>
                  <a:cubicBezTo>
                    <a:pt x="634" y="2561"/>
                    <a:pt x="1" y="5347"/>
                    <a:pt x="1" y="5347"/>
                  </a:cubicBezTo>
                  <a:lnTo>
                    <a:pt x="13523" y="4271"/>
                  </a:lnTo>
                  <a:cubicBezTo>
                    <a:pt x="13523" y="4271"/>
                    <a:pt x="12478" y="914"/>
                    <a:pt x="10800" y="344"/>
                  </a:cubicBezTo>
                  <a:cubicBezTo>
                    <a:pt x="10173" y="123"/>
                    <a:pt x="8939" y="1"/>
                    <a:pt x="7572"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
            <p:cNvSpPr/>
            <p:nvPr/>
          </p:nvSpPr>
          <p:spPr>
            <a:xfrm>
              <a:off x="2700375" y="2158775"/>
              <a:ext cx="95050" cy="125125"/>
            </a:xfrm>
            <a:custGeom>
              <a:rect b="b" l="l" r="r" t="t"/>
              <a:pathLst>
                <a:path extrusionOk="0" h="5005" w="3802">
                  <a:moveTo>
                    <a:pt x="3801" y="1"/>
                  </a:moveTo>
                  <a:lnTo>
                    <a:pt x="3801" y="1"/>
                  </a:lnTo>
                  <a:cubicBezTo>
                    <a:pt x="2819" y="191"/>
                    <a:pt x="2059" y="476"/>
                    <a:pt x="1743" y="887"/>
                  </a:cubicBezTo>
                  <a:cubicBezTo>
                    <a:pt x="634" y="2218"/>
                    <a:pt x="1" y="5004"/>
                    <a:pt x="1" y="5004"/>
                  </a:cubicBezTo>
                  <a:lnTo>
                    <a:pt x="2851" y="4783"/>
                  </a:lnTo>
                  <a:cubicBezTo>
                    <a:pt x="2914" y="3326"/>
                    <a:pt x="3136" y="1552"/>
                    <a:pt x="3801"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
            <p:cNvSpPr/>
            <p:nvPr/>
          </p:nvSpPr>
          <p:spPr>
            <a:xfrm>
              <a:off x="2682175" y="2199625"/>
              <a:ext cx="389550" cy="60525"/>
            </a:xfrm>
            <a:custGeom>
              <a:rect b="b" l="l" r="r" t="t"/>
              <a:pathLst>
                <a:path extrusionOk="0" h="2421" w="15582">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22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
            <p:cNvSpPr/>
            <p:nvPr/>
          </p:nvSpPr>
          <p:spPr>
            <a:xfrm>
              <a:off x="2682175" y="2199625"/>
              <a:ext cx="389550" cy="60525"/>
            </a:xfrm>
            <a:custGeom>
              <a:rect b="b" l="l" r="r" t="t"/>
              <a:pathLst>
                <a:path extrusionOk="0" h="2421" w="15582">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
            <p:cNvSpPr/>
            <p:nvPr/>
          </p:nvSpPr>
          <p:spPr>
            <a:xfrm>
              <a:off x="2203975" y="2226400"/>
              <a:ext cx="212200" cy="240625"/>
            </a:xfrm>
            <a:custGeom>
              <a:rect b="b" l="l" r="r" t="t"/>
              <a:pathLst>
                <a:path extrusionOk="0" h="9625" w="8488">
                  <a:moveTo>
                    <a:pt x="5598" y="1"/>
                  </a:moveTo>
                  <a:cubicBezTo>
                    <a:pt x="5548" y="1"/>
                    <a:pt x="5497" y="7"/>
                    <a:pt x="5447" y="19"/>
                  </a:cubicBezTo>
                  <a:lnTo>
                    <a:pt x="665" y="938"/>
                  </a:lnTo>
                  <a:cubicBezTo>
                    <a:pt x="254" y="1001"/>
                    <a:pt x="0" y="1413"/>
                    <a:pt x="64" y="1793"/>
                  </a:cubicBezTo>
                  <a:lnTo>
                    <a:pt x="697" y="9013"/>
                  </a:lnTo>
                  <a:cubicBezTo>
                    <a:pt x="754" y="9383"/>
                    <a:pt x="1091" y="9625"/>
                    <a:pt x="1457" y="9625"/>
                  </a:cubicBezTo>
                  <a:cubicBezTo>
                    <a:pt x="1499" y="9625"/>
                    <a:pt x="1541" y="9621"/>
                    <a:pt x="1584" y="9615"/>
                  </a:cubicBezTo>
                  <a:lnTo>
                    <a:pt x="7823" y="8411"/>
                  </a:lnTo>
                  <a:cubicBezTo>
                    <a:pt x="8234" y="8348"/>
                    <a:pt x="8488" y="7936"/>
                    <a:pt x="8424" y="7525"/>
                  </a:cubicBezTo>
                  <a:lnTo>
                    <a:pt x="6302" y="589"/>
                  </a:lnTo>
                  <a:cubicBezTo>
                    <a:pt x="6247" y="259"/>
                    <a:pt x="5930" y="1"/>
                    <a:pt x="5598"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
            <p:cNvSpPr/>
            <p:nvPr/>
          </p:nvSpPr>
          <p:spPr>
            <a:xfrm>
              <a:off x="2207925" y="2261700"/>
              <a:ext cx="208250" cy="205550"/>
            </a:xfrm>
            <a:custGeom>
              <a:rect b="b" l="l" r="r" t="t"/>
              <a:pathLst>
                <a:path extrusionOk="0" h="8222" w="8330">
                  <a:moveTo>
                    <a:pt x="6398" y="1"/>
                  </a:moveTo>
                  <a:cubicBezTo>
                    <a:pt x="5384" y="191"/>
                    <a:pt x="4118" y="412"/>
                    <a:pt x="3231" y="602"/>
                  </a:cubicBezTo>
                  <a:cubicBezTo>
                    <a:pt x="2249" y="792"/>
                    <a:pt x="1077" y="919"/>
                    <a:pt x="1" y="1394"/>
                  </a:cubicBezTo>
                  <a:lnTo>
                    <a:pt x="539" y="7601"/>
                  </a:lnTo>
                  <a:cubicBezTo>
                    <a:pt x="622" y="7959"/>
                    <a:pt x="920" y="8221"/>
                    <a:pt x="1267" y="8221"/>
                  </a:cubicBezTo>
                  <a:cubicBezTo>
                    <a:pt x="1319" y="8221"/>
                    <a:pt x="1372" y="8215"/>
                    <a:pt x="1426" y="8203"/>
                  </a:cubicBezTo>
                  <a:lnTo>
                    <a:pt x="7665" y="6999"/>
                  </a:lnTo>
                  <a:cubicBezTo>
                    <a:pt x="8076" y="6936"/>
                    <a:pt x="8330" y="6524"/>
                    <a:pt x="8266" y="6113"/>
                  </a:cubicBezTo>
                  <a:lnTo>
                    <a:pt x="6398" y="1"/>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
            <p:cNvSpPr/>
            <p:nvPr/>
          </p:nvSpPr>
          <p:spPr>
            <a:xfrm>
              <a:off x="1384500" y="2233100"/>
              <a:ext cx="2357025" cy="1703500"/>
            </a:xfrm>
            <a:custGeom>
              <a:rect b="b" l="l" r="r" t="t"/>
              <a:pathLst>
                <a:path extrusionOk="0" h="68140" w="94281">
                  <a:moveTo>
                    <a:pt x="59223" y="1"/>
                  </a:moveTo>
                  <a:cubicBezTo>
                    <a:pt x="54028" y="1"/>
                    <a:pt x="46605" y="635"/>
                    <a:pt x="36326" y="2475"/>
                  </a:cubicBezTo>
                  <a:cubicBezTo>
                    <a:pt x="18275" y="6465"/>
                    <a:pt x="9186" y="10645"/>
                    <a:pt x="6716" y="13020"/>
                  </a:cubicBezTo>
                  <a:cubicBezTo>
                    <a:pt x="4277" y="15396"/>
                    <a:pt x="1554" y="32307"/>
                    <a:pt x="699" y="48965"/>
                  </a:cubicBezTo>
                  <a:cubicBezTo>
                    <a:pt x="0" y="63120"/>
                    <a:pt x="5271" y="68140"/>
                    <a:pt x="11158" y="68140"/>
                  </a:cubicBezTo>
                  <a:cubicBezTo>
                    <a:pt x="12212" y="68140"/>
                    <a:pt x="13285" y="67979"/>
                    <a:pt x="14348" y="67681"/>
                  </a:cubicBezTo>
                  <a:cubicBezTo>
                    <a:pt x="21315" y="65686"/>
                    <a:pt x="25527" y="41649"/>
                    <a:pt x="26731" y="38356"/>
                  </a:cubicBezTo>
                  <a:cubicBezTo>
                    <a:pt x="27174" y="37121"/>
                    <a:pt x="40348" y="34365"/>
                    <a:pt x="42565" y="33922"/>
                  </a:cubicBezTo>
                  <a:cubicBezTo>
                    <a:pt x="44359" y="33579"/>
                    <a:pt x="54085" y="31852"/>
                    <a:pt x="57815" y="31852"/>
                  </a:cubicBezTo>
                  <a:cubicBezTo>
                    <a:pt x="58563" y="31852"/>
                    <a:pt x="59070" y="31921"/>
                    <a:pt x="59223" y="32085"/>
                  </a:cubicBezTo>
                  <a:cubicBezTo>
                    <a:pt x="61493" y="34666"/>
                    <a:pt x="73934" y="54717"/>
                    <a:pt x="81218" y="54717"/>
                  </a:cubicBezTo>
                  <a:cubicBezTo>
                    <a:pt x="81352" y="54717"/>
                    <a:pt x="81483" y="54710"/>
                    <a:pt x="81613" y="54697"/>
                  </a:cubicBezTo>
                  <a:cubicBezTo>
                    <a:pt x="88802" y="53937"/>
                    <a:pt x="94281" y="47445"/>
                    <a:pt x="87313" y="32275"/>
                  </a:cubicBezTo>
                  <a:cubicBezTo>
                    <a:pt x="80315" y="17106"/>
                    <a:pt x="71511" y="2443"/>
                    <a:pt x="68344" y="1145"/>
                  </a:cubicBezTo>
                  <a:cubicBezTo>
                    <a:pt x="66835" y="526"/>
                    <a:pt x="63952" y="1"/>
                    <a:pt x="59223"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
            <p:cNvSpPr/>
            <p:nvPr/>
          </p:nvSpPr>
          <p:spPr>
            <a:xfrm>
              <a:off x="2544400" y="2825675"/>
              <a:ext cx="345225" cy="317775"/>
            </a:xfrm>
            <a:custGeom>
              <a:rect b="b" l="l" r="r" t="t"/>
              <a:pathLst>
                <a:path extrusionOk="0" h="12711" w="13809">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22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
            <p:cNvSpPr/>
            <p:nvPr/>
          </p:nvSpPr>
          <p:spPr>
            <a:xfrm>
              <a:off x="2544400" y="2825675"/>
              <a:ext cx="345225" cy="317775"/>
            </a:xfrm>
            <a:custGeom>
              <a:rect b="b" l="l" r="r" t="t"/>
              <a:pathLst>
                <a:path extrusionOk="0" h="12711" w="13809">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
            <p:cNvSpPr/>
            <p:nvPr/>
          </p:nvSpPr>
          <p:spPr>
            <a:xfrm>
              <a:off x="2580825" y="2860225"/>
              <a:ext cx="270800" cy="249475"/>
            </a:xfrm>
            <a:custGeom>
              <a:rect b="b" l="l" r="r" t="t"/>
              <a:pathLst>
                <a:path extrusionOk="0" h="9979" w="10832">
                  <a:moveTo>
                    <a:pt x="5465" y="0"/>
                  </a:moveTo>
                  <a:cubicBezTo>
                    <a:pt x="5146" y="0"/>
                    <a:pt x="4823" y="31"/>
                    <a:pt x="4498" y="96"/>
                  </a:cubicBezTo>
                  <a:cubicBezTo>
                    <a:pt x="1774" y="603"/>
                    <a:pt x="1" y="3232"/>
                    <a:pt x="539" y="5923"/>
                  </a:cubicBezTo>
                  <a:cubicBezTo>
                    <a:pt x="985" y="8318"/>
                    <a:pt x="3071" y="9978"/>
                    <a:pt x="5398" y="9978"/>
                  </a:cubicBezTo>
                  <a:cubicBezTo>
                    <a:pt x="5717" y="9978"/>
                    <a:pt x="6041" y="9947"/>
                    <a:pt x="6366" y="9882"/>
                  </a:cubicBezTo>
                  <a:cubicBezTo>
                    <a:pt x="9090" y="9375"/>
                    <a:pt x="10832" y="6747"/>
                    <a:pt x="10325" y="4055"/>
                  </a:cubicBezTo>
                  <a:cubicBezTo>
                    <a:pt x="9852" y="1660"/>
                    <a:pt x="7787" y="0"/>
                    <a:pt x="546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
            <p:cNvSpPr/>
            <p:nvPr/>
          </p:nvSpPr>
          <p:spPr>
            <a:xfrm>
              <a:off x="2612500" y="2889550"/>
              <a:ext cx="239125" cy="220175"/>
            </a:xfrm>
            <a:custGeom>
              <a:rect b="b" l="l" r="r" t="t"/>
              <a:pathLst>
                <a:path extrusionOk="0" h="8807" w="9565">
                  <a:moveTo>
                    <a:pt x="7348" y="0"/>
                  </a:moveTo>
                  <a:lnTo>
                    <a:pt x="7348" y="0"/>
                  </a:lnTo>
                  <a:cubicBezTo>
                    <a:pt x="7696" y="507"/>
                    <a:pt x="7949" y="1140"/>
                    <a:pt x="8076" y="1805"/>
                  </a:cubicBezTo>
                  <a:cubicBezTo>
                    <a:pt x="8615" y="4497"/>
                    <a:pt x="6841" y="7126"/>
                    <a:pt x="4149" y="7632"/>
                  </a:cubicBezTo>
                  <a:cubicBezTo>
                    <a:pt x="3834" y="7690"/>
                    <a:pt x="3522" y="7718"/>
                    <a:pt x="3216" y="7718"/>
                  </a:cubicBezTo>
                  <a:cubicBezTo>
                    <a:pt x="2009" y="7718"/>
                    <a:pt x="884" y="7288"/>
                    <a:pt x="1" y="6556"/>
                  </a:cubicBezTo>
                  <a:lnTo>
                    <a:pt x="1" y="6556"/>
                  </a:lnTo>
                  <a:cubicBezTo>
                    <a:pt x="904" y="7938"/>
                    <a:pt x="2455" y="8807"/>
                    <a:pt x="4129" y="8807"/>
                  </a:cubicBezTo>
                  <a:cubicBezTo>
                    <a:pt x="4449" y="8807"/>
                    <a:pt x="4774" y="8775"/>
                    <a:pt x="5099" y="8709"/>
                  </a:cubicBezTo>
                  <a:cubicBezTo>
                    <a:pt x="7823" y="8202"/>
                    <a:pt x="9565" y="5574"/>
                    <a:pt x="9058" y="2882"/>
                  </a:cubicBezTo>
                  <a:cubicBezTo>
                    <a:pt x="8836" y="1710"/>
                    <a:pt x="8203" y="697"/>
                    <a:pt x="7348"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
            <p:cNvSpPr/>
            <p:nvPr/>
          </p:nvSpPr>
          <p:spPr>
            <a:xfrm>
              <a:off x="1584050" y="2526300"/>
              <a:ext cx="538400" cy="495325"/>
            </a:xfrm>
            <a:custGeom>
              <a:rect b="b" l="l" r="r" t="t"/>
              <a:pathLst>
                <a:path extrusionOk="0" h="19813" w="21536">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22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
            <p:cNvSpPr/>
            <p:nvPr/>
          </p:nvSpPr>
          <p:spPr>
            <a:xfrm>
              <a:off x="1584050" y="2526300"/>
              <a:ext cx="538400" cy="495325"/>
            </a:xfrm>
            <a:custGeom>
              <a:rect b="b" l="l" r="r" t="t"/>
              <a:pathLst>
                <a:path extrusionOk="0" h="19813" w="21536">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
            <p:cNvSpPr/>
            <p:nvPr/>
          </p:nvSpPr>
          <p:spPr>
            <a:xfrm>
              <a:off x="1618875" y="2557925"/>
              <a:ext cx="469525" cy="432300"/>
            </a:xfrm>
            <a:custGeom>
              <a:rect b="b" l="l" r="r" t="t"/>
              <a:pathLst>
                <a:path extrusionOk="0" h="17292" w="18781">
                  <a:moveTo>
                    <a:pt x="9391" y="1"/>
                  </a:moveTo>
                  <a:cubicBezTo>
                    <a:pt x="8853" y="1"/>
                    <a:pt x="8308" y="51"/>
                    <a:pt x="7760" y="154"/>
                  </a:cubicBezTo>
                  <a:cubicBezTo>
                    <a:pt x="3073" y="1073"/>
                    <a:pt x="1" y="5601"/>
                    <a:pt x="888" y="10288"/>
                  </a:cubicBezTo>
                  <a:cubicBezTo>
                    <a:pt x="1696" y="14416"/>
                    <a:pt x="5305" y="17291"/>
                    <a:pt x="9357" y="17291"/>
                  </a:cubicBezTo>
                  <a:cubicBezTo>
                    <a:pt x="9905" y="17291"/>
                    <a:pt x="10462" y="17238"/>
                    <a:pt x="11022" y="17129"/>
                  </a:cubicBezTo>
                  <a:cubicBezTo>
                    <a:pt x="15709" y="16210"/>
                    <a:pt x="18781" y="11682"/>
                    <a:pt x="17862" y="6995"/>
                  </a:cubicBezTo>
                  <a:cubicBezTo>
                    <a:pt x="17079" y="2855"/>
                    <a:pt x="13456" y="1"/>
                    <a:pt x="9391"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
            <p:cNvSpPr/>
            <p:nvPr/>
          </p:nvSpPr>
          <p:spPr>
            <a:xfrm>
              <a:off x="1672725" y="2630650"/>
              <a:ext cx="414875" cy="359550"/>
            </a:xfrm>
            <a:custGeom>
              <a:rect b="b" l="l" r="r" t="t"/>
              <a:pathLst>
                <a:path extrusionOk="0" h="14382" w="16595">
                  <a:moveTo>
                    <a:pt x="13681" y="0"/>
                  </a:moveTo>
                  <a:lnTo>
                    <a:pt x="13681" y="0"/>
                  </a:lnTo>
                  <a:cubicBezTo>
                    <a:pt x="14283" y="919"/>
                    <a:pt x="14726" y="1964"/>
                    <a:pt x="14948" y="3104"/>
                  </a:cubicBezTo>
                  <a:cubicBezTo>
                    <a:pt x="15867" y="7791"/>
                    <a:pt x="12795" y="12320"/>
                    <a:pt x="8108" y="13238"/>
                  </a:cubicBezTo>
                  <a:cubicBezTo>
                    <a:pt x="7572" y="13336"/>
                    <a:pt x="7039" y="13384"/>
                    <a:pt x="6513" y="13384"/>
                  </a:cubicBezTo>
                  <a:cubicBezTo>
                    <a:pt x="3988" y="13384"/>
                    <a:pt x="1625" y="12291"/>
                    <a:pt x="0" y="10483"/>
                  </a:cubicBezTo>
                  <a:lnTo>
                    <a:pt x="0" y="10483"/>
                  </a:lnTo>
                  <a:cubicBezTo>
                    <a:pt x="1576" y="12860"/>
                    <a:pt x="4279" y="14381"/>
                    <a:pt x="7214" y="14381"/>
                  </a:cubicBezTo>
                  <a:cubicBezTo>
                    <a:pt x="7759" y="14381"/>
                    <a:pt x="8312" y="14329"/>
                    <a:pt x="8868" y="14220"/>
                  </a:cubicBezTo>
                  <a:cubicBezTo>
                    <a:pt x="13555" y="13301"/>
                    <a:pt x="16595" y="8773"/>
                    <a:pt x="15708" y="4086"/>
                  </a:cubicBezTo>
                  <a:cubicBezTo>
                    <a:pt x="15423" y="2502"/>
                    <a:pt x="14695" y="1109"/>
                    <a:pt x="1368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
            <p:cNvSpPr/>
            <p:nvPr/>
          </p:nvSpPr>
          <p:spPr>
            <a:xfrm>
              <a:off x="1684600" y="2739125"/>
              <a:ext cx="155200" cy="108900"/>
            </a:xfrm>
            <a:custGeom>
              <a:rect b="b" l="l" r="r" t="t"/>
              <a:pathLst>
                <a:path extrusionOk="0" h="4356" w="6208">
                  <a:moveTo>
                    <a:pt x="3864" y="0"/>
                  </a:moveTo>
                  <a:lnTo>
                    <a:pt x="824" y="570"/>
                  </a:lnTo>
                  <a:cubicBezTo>
                    <a:pt x="317" y="665"/>
                    <a:pt x="0" y="1140"/>
                    <a:pt x="95" y="1647"/>
                  </a:cubicBezTo>
                  <a:lnTo>
                    <a:pt x="475" y="3642"/>
                  </a:lnTo>
                  <a:cubicBezTo>
                    <a:pt x="559" y="4060"/>
                    <a:pt x="937" y="4355"/>
                    <a:pt x="1372" y="4355"/>
                  </a:cubicBezTo>
                  <a:cubicBezTo>
                    <a:pt x="1431" y="4355"/>
                    <a:pt x="1491" y="4350"/>
                    <a:pt x="1552" y="4339"/>
                  </a:cubicBezTo>
                  <a:lnTo>
                    <a:pt x="4561" y="3769"/>
                  </a:lnTo>
                  <a:lnTo>
                    <a:pt x="6208" y="1488"/>
                  </a:lnTo>
                  <a:lnTo>
                    <a:pt x="3864"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
            <p:cNvSpPr/>
            <p:nvPr/>
          </p:nvSpPr>
          <p:spPr>
            <a:xfrm>
              <a:off x="1867475" y="2699900"/>
              <a:ext cx="155225" cy="108900"/>
            </a:xfrm>
            <a:custGeom>
              <a:rect b="b" l="l" r="r" t="t"/>
              <a:pathLst>
                <a:path extrusionOk="0" h="4356" w="6209">
                  <a:moveTo>
                    <a:pt x="4836" y="0"/>
                  </a:moveTo>
                  <a:cubicBezTo>
                    <a:pt x="4777" y="0"/>
                    <a:pt x="4717" y="6"/>
                    <a:pt x="4656" y="17"/>
                  </a:cubicBezTo>
                  <a:lnTo>
                    <a:pt x="1648" y="587"/>
                  </a:lnTo>
                  <a:lnTo>
                    <a:pt x="1" y="2836"/>
                  </a:lnTo>
                  <a:lnTo>
                    <a:pt x="2376" y="4356"/>
                  </a:lnTo>
                  <a:lnTo>
                    <a:pt x="5385" y="3786"/>
                  </a:lnTo>
                  <a:cubicBezTo>
                    <a:pt x="5891" y="3659"/>
                    <a:pt x="6208" y="3216"/>
                    <a:pt x="6113" y="2709"/>
                  </a:cubicBezTo>
                  <a:lnTo>
                    <a:pt x="5733" y="714"/>
                  </a:lnTo>
                  <a:cubicBezTo>
                    <a:pt x="5649" y="296"/>
                    <a:pt x="5271" y="0"/>
                    <a:pt x="4836"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
            <p:cNvSpPr/>
            <p:nvPr/>
          </p:nvSpPr>
          <p:spPr>
            <a:xfrm>
              <a:off x="1692525" y="2768400"/>
              <a:ext cx="147275" cy="80375"/>
            </a:xfrm>
            <a:custGeom>
              <a:rect b="b" l="l" r="r" t="t"/>
              <a:pathLst>
                <a:path extrusionOk="0" h="3215" w="5891">
                  <a:moveTo>
                    <a:pt x="0" y="1616"/>
                  </a:moveTo>
                  <a:cubicBezTo>
                    <a:pt x="3" y="1628"/>
                    <a:pt x="5" y="1640"/>
                    <a:pt x="8" y="1652"/>
                  </a:cubicBezTo>
                  <a:lnTo>
                    <a:pt x="8" y="1652"/>
                  </a:lnTo>
                  <a:lnTo>
                    <a:pt x="0" y="1616"/>
                  </a:lnTo>
                  <a:close/>
                  <a:moveTo>
                    <a:pt x="5352" y="1"/>
                  </a:moveTo>
                  <a:lnTo>
                    <a:pt x="4085" y="1743"/>
                  </a:lnTo>
                  <a:lnTo>
                    <a:pt x="1077" y="2313"/>
                  </a:lnTo>
                  <a:cubicBezTo>
                    <a:pt x="1016" y="2324"/>
                    <a:pt x="956" y="2329"/>
                    <a:pt x="897" y="2329"/>
                  </a:cubicBezTo>
                  <a:cubicBezTo>
                    <a:pt x="474" y="2329"/>
                    <a:pt x="106" y="2051"/>
                    <a:pt x="8" y="1652"/>
                  </a:cubicBezTo>
                  <a:lnTo>
                    <a:pt x="8" y="1652"/>
                  </a:lnTo>
                  <a:lnTo>
                    <a:pt x="190" y="2471"/>
                  </a:lnTo>
                  <a:cubicBezTo>
                    <a:pt x="275" y="2893"/>
                    <a:pt x="659" y="3215"/>
                    <a:pt x="1077" y="3215"/>
                  </a:cubicBezTo>
                  <a:cubicBezTo>
                    <a:pt x="1129" y="3215"/>
                    <a:pt x="1182" y="3210"/>
                    <a:pt x="1235" y="3199"/>
                  </a:cubicBezTo>
                  <a:lnTo>
                    <a:pt x="4275" y="2598"/>
                  </a:lnTo>
                  <a:lnTo>
                    <a:pt x="5891" y="317"/>
                  </a:lnTo>
                  <a:lnTo>
                    <a:pt x="5352" y="1"/>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
            <p:cNvSpPr/>
            <p:nvPr/>
          </p:nvSpPr>
          <p:spPr>
            <a:xfrm>
              <a:off x="1867475" y="2746250"/>
              <a:ext cx="155225" cy="62550"/>
            </a:xfrm>
            <a:custGeom>
              <a:rect b="b" l="l" r="r" t="t"/>
              <a:pathLst>
                <a:path extrusionOk="0" h="2502" w="6209">
                  <a:moveTo>
                    <a:pt x="5955" y="0"/>
                  </a:moveTo>
                  <a:lnTo>
                    <a:pt x="5959" y="24"/>
                  </a:lnTo>
                  <a:lnTo>
                    <a:pt x="5959" y="24"/>
                  </a:lnTo>
                  <a:cubicBezTo>
                    <a:pt x="5958" y="16"/>
                    <a:pt x="5956" y="8"/>
                    <a:pt x="5955" y="0"/>
                  </a:cubicBezTo>
                  <a:close/>
                  <a:moveTo>
                    <a:pt x="5959" y="24"/>
                  </a:moveTo>
                  <a:cubicBezTo>
                    <a:pt x="6039" y="492"/>
                    <a:pt x="5724" y="983"/>
                    <a:pt x="5226" y="1077"/>
                  </a:cubicBezTo>
                  <a:lnTo>
                    <a:pt x="2218" y="1647"/>
                  </a:lnTo>
                  <a:lnTo>
                    <a:pt x="381" y="475"/>
                  </a:lnTo>
                  <a:lnTo>
                    <a:pt x="1" y="982"/>
                  </a:lnTo>
                  <a:lnTo>
                    <a:pt x="2376" y="2502"/>
                  </a:lnTo>
                  <a:lnTo>
                    <a:pt x="5385" y="1932"/>
                  </a:lnTo>
                  <a:cubicBezTo>
                    <a:pt x="5891" y="1837"/>
                    <a:pt x="6208" y="1362"/>
                    <a:pt x="6113" y="855"/>
                  </a:cubicBezTo>
                  <a:lnTo>
                    <a:pt x="5959" y="24"/>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
            <p:cNvSpPr/>
            <p:nvPr/>
          </p:nvSpPr>
          <p:spPr>
            <a:xfrm>
              <a:off x="1777225" y="2607275"/>
              <a:ext cx="111675" cy="152450"/>
            </a:xfrm>
            <a:custGeom>
              <a:rect b="b" l="l" r="r" t="t"/>
              <a:pathLst>
                <a:path extrusionOk="0" h="6098" w="4467">
                  <a:moveTo>
                    <a:pt x="2989" y="0"/>
                  </a:moveTo>
                  <a:cubicBezTo>
                    <a:pt x="2933" y="0"/>
                    <a:pt x="2876" y="6"/>
                    <a:pt x="2819" y="17"/>
                  </a:cubicBezTo>
                  <a:lnTo>
                    <a:pt x="824" y="397"/>
                  </a:lnTo>
                  <a:cubicBezTo>
                    <a:pt x="317" y="492"/>
                    <a:pt x="1" y="967"/>
                    <a:pt x="96" y="1442"/>
                  </a:cubicBezTo>
                  <a:lnTo>
                    <a:pt x="697" y="4482"/>
                  </a:lnTo>
                  <a:lnTo>
                    <a:pt x="2978" y="6097"/>
                  </a:lnTo>
                  <a:lnTo>
                    <a:pt x="4466" y="3754"/>
                  </a:lnTo>
                  <a:lnTo>
                    <a:pt x="3864" y="714"/>
                  </a:lnTo>
                  <a:cubicBezTo>
                    <a:pt x="3781" y="296"/>
                    <a:pt x="3403" y="0"/>
                    <a:pt x="2989"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
            <p:cNvSpPr/>
            <p:nvPr/>
          </p:nvSpPr>
          <p:spPr>
            <a:xfrm>
              <a:off x="1819200" y="2788200"/>
              <a:ext cx="110850" cy="152450"/>
            </a:xfrm>
            <a:custGeom>
              <a:rect b="b" l="l" r="r" t="t"/>
              <a:pathLst>
                <a:path extrusionOk="0" h="6098" w="4434">
                  <a:moveTo>
                    <a:pt x="1520" y="0"/>
                  </a:moveTo>
                  <a:lnTo>
                    <a:pt x="0" y="2344"/>
                  </a:lnTo>
                  <a:lnTo>
                    <a:pt x="570" y="5384"/>
                  </a:lnTo>
                  <a:cubicBezTo>
                    <a:pt x="654" y="5802"/>
                    <a:pt x="1032" y="6098"/>
                    <a:pt x="1467" y="6098"/>
                  </a:cubicBezTo>
                  <a:cubicBezTo>
                    <a:pt x="1526" y="6098"/>
                    <a:pt x="1586" y="6092"/>
                    <a:pt x="1647" y="6081"/>
                  </a:cubicBezTo>
                  <a:lnTo>
                    <a:pt x="3610" y="5701"/>
                  </a:lnTo>
                  <a:cubicBezTo>
                    <a:pt x="4117" y="5606"/>
                    <a:pt x="4434" y="5131"/>
                    <a:pt x="4339" y="4656"/>
                  </a:cubicBezTo>
                  <a:lnTo>
                    <a:pt x="3769" y="1616"/>
                  </a:lnTo>
                  <a:lnTo>
                    <a:pt x="1520"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
            <p:cNvSpPr/>
            <p:nvPr/>
          </p:nvSpPr>
          <p:spPr>
            <a:xfrm>
              <a:off x="1828700" y="2607275"/>
              <a:ext cx="60200" cy="152450"/>
            </a:xfrm>
            <a:custGeom>
              <a:rect b="b" l="l" r="r" t="t"/>
              <a:pathLst>
                <a:path extrusionOk="0" h="6098" w="2408">
                  <a:moveTo>
                    <a:pt x="40" y="137"/>
                  </a:moveTo>
                  <a:cubicBezTo>
                    <a:pt x="27" y="139"/>
                    <a:pt x="13" y="141"/>
                    <a:pt x="0" y="144"/>
                  </a:cubicBezTo>
                  <a:lnTo>
                    <a:pt x="40" y="137"/>
                  </a:lnTo>
                  <a:close/>
                  <a:moveTo>
                    <a:pt x="929" y="0"/>
                  </a:moveTo>
                  <a:cubicBezTo>
                    <a:pt x="873" y="0"/>
                    <a:pt x="817" y="6"/>
                    <a:pt x="760" y="17"/>
                  </a:cubicBezTo>
                  <a:lnTo>
                    <a:pt x="40" y="137"/>
                  </a:lnTo>
                  <a:lnTo>
                    <a:pt x="40" y="137"/>
                  </a:lnTo>
                  <a:cubicBezTo>
                    <a:pt x="87" y="130"/>
                    <a:pt x="133" y="127"/>
                    <a:pt x="179" y="127"/>
                  </a:cubicBezTo>
                  <a:cubicBezTo>
                    <a:pt x="615" y="127"/>
                    <a:pt x="993" y="426"/>
                    <a:pt x="1077" y="872"/>
                  </a:cubicBezTo>
                  <a:lnTo>
                    <a:pt x="1647" y="3881"/>
                  </a:lnTo>
                  <a:lnTo>
                    <a:pt x="475" y="5781"/>
                  </a:lnTo>
                  <a:lnTo>
                    <a:pt x="919" y="6097"/>
                  </a:lnTo>
                  <a:lnTo>
                    <a:pt x="2407" y="3754"/>
                  </a:lnTo>
                  <a:lnTo>
                    <a:pt x="1805" y="745"/>
                  </a:lnTo>
                  <a:cubicBezTo>
                    <a:pt x="1722" y="299"/>
                    <a:pt x="1343" y="0"/>
                    <a:pt x="929"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
            <p:cNvSpPr/>
            <p:nvPr/>
          </p:nvSpPr>
          <p:spPr>
            <a:xfrm>
              <a:off x="1849275" y="2788200"/>
              <a:ext cx="80775" cy="146500"/>
            </a:xfrm>
            <a:custGeom>
              <a:rect b="b" l="l" r="r" t="t"/>
              <a:pathLst>
                <a:path extrusionOk="0" h="5860" w="3231">
                  <a:moveTo>
                    <a:pt x="317" y="0"/>
                  </a:moveTo>
                  <a:lnTo>
                    <a:pt x="1" y="444"/>
                  </a:lnTo>
                  <a:lnTo>
                    <a:pt x="1837" y="1774"/>
                  </a:lnTo>
                  <a:lnTo>
                    <a:pt x="2407" y="4782"/>
                  </a:lnTo>
                  <a:cubicBezTo>
                    <a:pt x="2500" y="5276"/>
                    <a:pt x="2201" y="5740"/>
                    <a:pt x="1717" y="5851"/>
                  </a:cubicBezTo>
                  <a:lnTo>
                    <a:pt x="1717" y="5851"/>
                  </a:lnTo>
                  <a:lnTo>
                    <a:pt x="2439" y="5701"/>
                  </a:lnTo>
                  <a:cubicBezTo>
                    <a:pt x="2914" y="5606"/>
                    <a:pt x="3231" y="5131"/>
                    <a:pt x="3136" y="4656"/>
                  </a:cubicBezTo>
                  <a:lnTo>
                    <a:pt x="2566" y="1616"/>
                  </a:lnTo>
                  <a:lnTo>
                    <a:pt x="317" y="0"/>
                  </a:lnTo>
                  <a:close/>
                  <a:moveTo>
                    <a:pt x="1717" y="5851"/>
                  </a:moveTo>
                  <a:lnTo>
                    <a:pt x="1679" y="5859"/>
                  </a:lnTo>
                  <a:cubicBezTo>
                    <a:pt x="1692" y="5857"/>
                    <a:pt x="1705" y="5854"/>
                    <a:pt x="1717" y="5851"/>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
            <p:cNvSpPr/>
            <p:nvPr/>
          </p:nvSpPr>
          <p:spPr>
            <a:xfrm>
              <a:off x="1384500" y="2614025"/>
              <a:ext cx="668275" cy="1322575"/>
            </a:xfrm>
            <a:custGeom>
              <a:rect b="b" l="l" r="r" t="t"/>
              <a:pathLst>
                <a:path extrusionOk="0" h="52903" w="26731">
                  <a:moveTo>
                    <a:pt x="5544" y="0"/>
                  </a:moveTo>
                  <a:lnTo>
                    <a:pt x="5544" y="0"/>
                  </a:lnTo>
                  <a:cubicBezTo>
                    <a:pt x="3454" y="5574"/>
                    <a:pt x="1427" y="19730"/>
                    <a:pt x="699" y="33728"/>
                  </a:cubicBezTo>
                  <a:cubicBezTo>
                    <a:pt x="0" y="47883"/>
                    <a:pt x="5294" y="52903"/>
                    <a:pt x="11168" y="52903"/>
                  </a:cubicBezTo>
                  <a:cubicBezTo>
                    <a:pt x="12220" y="52903"/>
                    <a:pt x="13290" y="52742"/>
                    <a:pt x="14348" y="52444"/>
                  </a:cubicBezTo>
                  <a:cubicBezTo>
                    <a:pt x="21315" y="50449"/>
                    <a:pt x="25527" y="26412"/>
                    <a:pt x="26731" y="23119"/>
                  </a:cubicBezTo>
                  <a:cubicBezTo>
                    <a:pt x="7697" y="21408"/>
                    <a:pt x="5164" y="8266"/>
                    <a:pt x="5544" y="0"/>
                  </a:cubicBezTo>
                  <a:close/>
                </a:path>
              </a:pathLst>
            </a:custGeom>
            <a:solidFill>
              <a:srgbClr val="2A3F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
            <p:cNvSpPr/>
            <p:nvPr/>
          </p:nvSpPr>
          <p:spPr>
            <a:xfrm>
              <a:off x="2865050" y="2284675"/>
              <a:ext cx="876475" cy="1316375"/>
            </a:xfrm>
            <a:custGeom>
              <a:rect b="b" l="l" r="r" t="t"/>
              <a:pathLst>
                <a:path extrusionOk="0" h="52655" w="35059">
                  <a:moveTo>
                    <a:pt x="10388" y="0"/>
                  </a:moveTo>
                  <a:lnTo>
                    <a:pt x="10388" y="0"/>
                  </a:lnTo>
                  <a:cubicBezTo>
                    <a:pt x="14284" y="8487"/>
                    <a:pt x="15550" y="21598"/>
                    <a:pt x="1" y="30086"/>
                  </a:cubicBezTo>
                  <a:cubicBezTo>
                    <a:pt x="2364" y="32729"/>
                    <a:pt x="14712" y="52654"/>
                    <a:pt x="21964" y="52654"/>
                  </a:cubicBezTo>
                  <a:cubicBezTo>
                    <a:pt x="22098" y="52654"/>
                    <a:pt x="22229" y="52648"/>
                    <a:pt x="22359" y="52634"/>
                  </a:cubicBezTo>
                  <a:cubicBezTo>
                    <a:pt x="29580" y="51874"/>
                    <a:pt x="35059" y="45382"/>
                    <a:pt x="28091" y="30212"/>
                  </a:cubicBezTo>
                  <a:cubicBezTo>
                    <a:pt x="21853" y="16721"/>
                    <a:pt x="14220" y="3642"/>
                    <a:pt x="1038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
            <p:cNvSpPr/>
            <p:nvPr/>
          </p:nvSpPr>
          <p:spPr>
            <a:xfrm>
              <a:off x="1683025" y="3055000"/>
              <a:ext cx="369750" cy="410950"/>
            </a:xfrm>
            <a:custGeom>
              <a:rect b="b" l="l" r="r" t="t"/>
              <a:pathLst>
                <a:path extrusionOk="0" h="16438" w="14790">
                  <a:moveTo>
                    <a:pt x="63" y="1"/>
                  </a:moveTo>
                  <a:lnTo>
                    <a:pt x="0" y="96"/>
                  </a:lnTo>
                  <a:cubicBezTo>
                    <a:pt x="0" y="96"/>
                    <a:pt x="4307" y="12985"/>
                    <a:pt x="11971" y="16437"/>
                  </a:cubicBezTo>
                  <a:cubicBezTo>
                    <a:pt x="13364" y="11307"/>
                    <a:pt x="14314" y="6778"/>
                    <a:pt x="14790" y="5511"/>
                  </a:cubicBezTo>
                  <a:cubicBezTo>
                    <a:pt x="7981" y="4878"/>
                    <a:pt x="3294" y="2788"/>
                    <a:pt x="63" y="1"/>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
            <p:cNvSpPr/>
            <p:nvPr/>
          </p:nvSpPr>
          <p:spPr>
            <a:xfrm>
              <a:off x="1603050" y="3160300"/>
              <a:ext cx="795700" cy="852900"/>
            </a:xfrm>
            <a:custGeom>
              <a:rect b="b" l="l" r="r" t="t"/>
              <a:pathLst>
                <a:path extrusionOk="0" h="34116" w="31828">
                  <a:moveTo>
                    <a:pt x="25505" y="0"/>
                  </a:moveTo>
                  <a:cubicBezTo>
                    <a:pt x="19801" y="0"/>
                    <a:pt x="10641" y="5226"/>
                    <a:pt x="10641" y="5226"/>
                  </a:cubicBezTo>
                  <a:cubicBezTo>
                    <a:pt x="8139" y="7000"/>
                    <a:pt x="7791" y="8963"/>
                    <a:pt x="8741" y="10863"/>
                  </a:cubicBezTo>
                  <a:cubicBezTo>
                    <a:pt x="9375" y="12162"/>
                    <a:pt x="10800" y="12383"/>
                    <a:pt x="10800" y="12383"/>
                  </a:cubicBezTo>
                  <a:cubicBezTo>
                    <a:pt x="9185" y="13112"/>
                    <a:pt x="7823" y="13713"/>
                    <a:pt x="7316" y="14632"/>
                  </a:cubicBezTo>
                  <a:cubicBezTo>
                    <a:pt x="5606" y="17704"/>
                    <a:pt x="8234" y="20047"/>
                    <a:pt x="8234" y="20047"/>
                  </a:cubicBezTo>
                  <a:cubicBezTo>
                    <a:pt x="8234" y="20047"/>
                    <a:pt x="3199" y="21314"/>
                    <a:pt x="4149" y="25209"/>
                  </a:cubicBezTo>
                  <a:cubicBezTo>
                    <a:pt x="4751" y="27679"/>
                    <a:pt x="7158" y="28059"/>
                    <a:pt x="7158" y="28059"/>
                  </a:cubicBezTo>
                  <a:cubicBezTo>
                    <a:pt x="5543" y="30656"/>
                    <a:pt x="0" y="30783"/>
                    <a:pt x="0" y="30783"/>
                  </a:cubicBezTo>
                  <a:cubicBezTo>
                    <a:pt x="431" y="33278"/>
                    <a:pt x="2115" y="34115"/>
                    <a:pt x="4422" y="34115"/>
                  </a:cubicBezTo>
                  <a:cubicBezTo>
                    <a:pt x="7035" y="34115"/>
                    <a:pt x="10448" y="33040"/>
                    <a:pt x="13745" y="32081"/>
                  </a:cubicBezTo>
                  <a:cubicBezTo>
                    <a:pt x="20110" y="30181"/>
                    <a:pt x="19192" y="24164"/>
                    <a:pt x="19192" y="24164"/>
                  </a:cubicBezTo>
                  <a:cubicBezTo>
                    <a:pt x="25621" y="22739"/>
                    <a:pt x="24417" y="16279"/>
                    <a:pt x="24417" y="16279"/>
                  </a:cubicBezTo>
                  <a:cubicBezTo>
                    <a:pt x="29041" y="13682"/>
                    <a:pt x="26888" y="8171"/>
                    <a:pt x="26888" y="8171"/>
                  </a:cubicBezTo>
                  <a:cubicBezTo>
                    <a:pt x="26888" y="8171"/>
                    <a:pt x="31828" y="5353"/>
                    <a:pt x="29294" y="1584"/>
                  </a:cubicBezTo>
                  <a:cubicBezTo>
                    <a:pt x="28531" y="442"/>
                    <a:pt x="27164" y="0"/>
                    <a:pt x="2550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
            <p:cNvSpPr/>
            <p:nvPr/>
          </p:nvSpPr>
          <p:spPr>
            <a:xfrm>
              <a:off x="1898375" y="3161100"/>
              <a:ext cx="500375" cy="790175"/>
            </a:xfrm>
            <a:custGeom>
              <a:rect b="b" l="l" r="r" t="t"/>
              <a:pathLst>
                <a:path extrusionOk="0" h="31607" w="20015">
                  <a:moveTo>
                    <a:pt x="14346" y="1"/>
                  </a:moveTo>
                  <a:lnTo>
                    <a:pt x="14346" y="1"/>
                  </a:lnTo>
                  <a:cubicBezTo>
                    <a:pt x="15455" y="856"/>
                    <a:pt x="16785" y="2217"/>
                    <a:pt x="16785" y="3579"/>
                  </a:cubicBezTo>
                  <a:cubicBezTo>
                    <a:pt x="16785" y="5859"/>
                    <a:pt x="14156" y="8013"/>
                    <a:pt x="8867" y="9723"/>
                  </a:cubicBezTo>
                  <a:cubicBezTo>
                    <a:pt x="8867" y="9723"/>
                    <a:pt x="11939" y="8984"/>
                    <a:pt x="13482" y="8984"/>
                  </a:cubicBezTo>
                  <a:cubicBezTo>
                    <a:pt x="13909" y="8984"/>
                    <a:pt x="14218" y="9041"/>
                    <a:pt x="14314" y="9185"/>
                  </a:cubicBezTo>
                  <a:cubicBezTo>
                    <a:pt x="15138" y="10388"/>
                    <a:pt x="14473" y="14252"/>
                    <a:pt x="12161" y="15455"/>
                  </a:cubicBezTo>
                  <a:cubicBezTo>
                    <a:pt x="9849" y="16658"/>
                    <a:pt x="3515" y="18717"/>
                    <a:pt x="3515" y="18717"/>
                  </a:cubicBezTo>
                  <a:cubicBezTo>
                    <a:pt x="3515" y="18717"/>
                    <a:pt x="8899" y="17862"/>
                    <a:pt x="11464" y="17102"/>
                  </a:cubicBezTo>
                  <a:cubicBezTo>
                    <a:pt x="11480" y="17098"/>
                    <a:pt x="11496" y="17096"/>
                    <a:pt x="11511" y="17096"/>
                  </a:cubicBezTo>
                  <a:cubicBezTo>
                    <a:pt x="12106" y="17096"/>
                    <a:pt x="12232" y="20062"/>
                    <a:pt x="10039" y="21884"/>
                  </a:cubicBezTo>
                  <a:cubicBezTo>
                    <a:pt x="7822" y="23784"/>
                    <a:pt x="6461" y="23974"/>
                    <a:pt x="6461" y="23974"/>
                  </a:cubicBezTo>
                  <a:lnTo>
                    <a:pt x="0" y="26064"/>
                  </a:lnTo>
                  <a:cubicBezTo>
                    <a:pt x="0" y="26064"/>
                    <a:pt x="4329" y="25363"/>
                    <a:pt x="5625" y="25363"/>
                  </a:cubicBezTo>
                  <a:cubicBezTo>
                    <a:pt x="5786" y="25363"/>
                    <a:pt x="5901" y="25374"/>
                    <a:pt x="5954" y="25399"/>
                  </a:cubicBezTo>
                  <a:cubicBezTo>
                    <a:pt x="6619" y="25716"/>
                    <a:pt x="6334" y="28883"/>
                    <a:pt x="3104" y="31606"/>
                  </a:cubicBezTo>
                  <a:cubicBezTo>
                    <a:pt x="8171" y="29389"/>
                    <a:pt x="7411" y="24132"/>
                    <a:pt x="7411" y="24132"/>
                  </a:cubicBezTo>
                  <a:cubicBezTo>
                    <a:pt x="13808" y="22707"/>
                    <a:pt x="12604" y="16247"/>
                    <a:pt x="12604" y="16247"/>
                  </a:cubicBezTo>
                  <a:cubicBezTo>
                    <a:pt x="17228" y="13650"/>
                    <a:pt x="15075" y="8139"/>
                    <a:pt x="15075" y="8139"/>
                  </a:cubicBezTo>
                  <a:cubicBezTo>
                    <a:pt x="15075" y="8139"/>
                    <a:pt x="20015" y="5321"/>
                    <a:pt x="17481" y="1552"/>
                  </a:cubicBezTo>
                  <a:cubicBezTo>
                    <a:pt x="16816" y="571"/>
                    <a:pt x="15708" y="96"/>
                    <a:pt x="14346" y="1"/>
                  </a:cubicBez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
            <p:cNvSpPr/>
            <p:nvPr/>
          </p:nvSpPr>
          <p:spPr>
            <a:xfrm>
              <a:off x="2865050" y="2783450"/>
              <a:ext cx="274775" cy="467150"/>
            </a:xfrm>
            <a:custGeom>
              <a:rect b="b" l="l" r="r" t="t"/>
              <a:pathLst>
                <a:path extrusionOk="0" h="18686" w="10991">
                  <a:moveTo>
                    <a:pt x="10705" y="0"/>
                  </a:moveTo>
                  <a:lnTo>
                    <a:pt x="10705" y="0"/>
                  </a:lnTo>
                  <a:cubicBezTo>
                    <a:pt x="8773" y="3674"/>
                    <a:pt x="5385" y="7189"/>
                    <a:pt x="1" y="10135"/>
                  </a:cubicBezTo>
                  <a:cubicBezTo>
                    <a:pt x="919" y="11148"/>
                    <a:pt x="3263" y="14695"/>
                    <a:pt x="6240" y="18685"/>
                  </a:cubicBezTo>
                  <a:cubicBezTo>
                    <a:pt x="10990" y="12858"/>
                    <a:pt x="10768" y="1742"/>
                    <a:pt x="10705"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
            <p:cNvSpPr/>
            <p:nvPr/>
          </p:nvSpPr>
          <p:spPr>
            <a:xfrm>
              <a:off x="2255425" y="2559425"/>
              <a:ext cx="198750" cy="116300"/>
            </a:xfrm>
            <a:custGeom>
              <a:rect b="b" l="l" r="r" t="t"/>
              <a:pathLst>
                <a:path extrusionOk="0" h="4652" w="795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22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
            <p:cNvSpPr/>
            <p:nvPr/>
          </p:nvSpPr>
          <p:spPr>
            <a:xfrm>
              <a:off x="2282350" y="2699800"/>
              <a:ext cx="198750" cy="116850"/>
            </a:xfrm>
            <a:custGeom>
              <a:rect b="b" l="l" r="r" t="t"/>
              <a:pathLst>
                <a:path extrusionOk="0" h="4674" w="795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22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
            <p:cNvSpPr/>
            <p:nvPr/>
          </p:nvSpPr>
          <p:spPr>
            <a:xfrm>
              <a:off x="2255425" y="2559425"/>
              <a:ext cx="198750" cy="116300"/>
            </a:xfrm>
            <a:custGeom>
              <a:rect b="b" l="l" r="r" t="t"/>
              <a:pathLst>
                <a:path extrusionOk="0" h="4652" w="795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
            <p:cNvSpPr/>
            <p:nvPr/>
          </p:nvSpPr>
          <p:spPr>
            <a:xfrm>
              <a:off x="2282350" y="2699800"/>
              <a:ext cx="198750" cy="116850"/>
            </a:xfrm>
            <a:custGeom>
              <a:rect b="b" l="l" r="r" t="t"/>
              <a:pathLst>
                <a:path extrusionOk="0" h="4674" w="795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
            <p:cNvSpPr/>
            <p:nvPr/>
          </p:nvSpPr>
          <p:spPr>
            <a:xfrm>
              <a:off x="2276025" y="2577900"/>
              <a:ext cx="157575" cy="79175"/>
            </a:xfrm>
            <a:custGeom>
              <a:rect b="b" l="l" r="r" t="t"/>
              <a:pathLst>
                <a:path extrusionOk="0" h="3167" w="6303">
                  <a:moveTo>
                    <a:pt x="5369" y="0"/>
                  </a:moveTo>
                  <a:cubicBezTo>
                    <a:pt x="5312" y="0"/>
                    <a:pt x="5253" y="7"/>
                    <a:pt x="5194" y="20"/>
                  </a:cubicBezTo>
                  <a:lnTo>
                    <a:pt x="665" y="875"/>
                  </a:lnTo>
                  <a:cubicBezTo>
                    <a:pt x="254" y="970"/>
                    <a:pt x="0" y="1319"/>
                    <a:pt x="64" y="1699"/>
                  </a:cubicBezTo>
                  <a:lnTo>
                    <a:pt x="254" y="2617"/>
                  </a:lnTo>
                  <a:cubicBezTo>
                    <a:pt x="310" y="2954"/>
                    <a:pt x="614" y="3166"/>
                    <a:pt x="969" y="3166"/>
                  </a:cubicBezTo>
                  <a:cubicBezTo>
                    <a:pt x="1015" y="3166"/>
                    <a:pt x="1062" y="3163"/>
                    <a:pt x="1109" y="3155"/>
                  </a:cubicBezTo>
                  <a:lnTo>
                    <a:pt x="5637" y="2269"/>
                  </a:lnTo>
                  <a:cubicBezTo>
                    <a:pt x="6049" y="2205"/>
                    <a:pt x="6302" y="1857"/>
                    <a:pt x="6239" y="1477"/>
                  </a:cubicBezTo>
                  <a:lnTo>
                    <a:pt x="6049" y="527"/>
                  </a:lnTo>
                  <a:cubicBezTo>
                    <a:pt x="5995" y="229"/>
                    <a:pt x="5708" y="0"/>
                    <a:pt x="5369"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
            <p:cNvSpPr/>
            <p:nvPr/>
          </p:nvSpPr>
          <p:spPr>
            <a:xfrm>
              <a:off x="2302925" y="2718775"/>
              <a:ext cx="158375" cy="79225"/>
            </a:xfrm>
            <a:custGeom>
              <a:rect b="b" l="l" r="r" t="t"/>
              <a:pathLst>
                <a:path extrusionOk="0" h="3169" w="6335">
                  <a:moveTo>
                    <a:pt x="5384" y="0"/>
                  </a:moveTo>
                  <a:cubicBezTo>
                    <a:pt x="5322" y="0"/>
                    <a:pt x="5259" y="7"/>
                    <a:pt x="5195" y="22"/>
                  </a:cubicBezTo>
                  <a:lnTo>
                    <a:pt x="666" y="877"/>
                  </a:lnTo>
                  <a:cubicBezTo>
                    <a:pt x="286" y="972"/>
                    <a:pt x="1" y="1321"/>
                    <a:pt x="64" y="1701"/>
                  </a:cubicBezTo>
                  <a:lnTo>
                    <a:pt x="254" y="2619"/>
                  </a:lnTo>
                  <a:cubicBezTo>
                    <a:pt x="310" y="2956"/>
                    <a:pt x="640" y="3168"/>
                    <a:pt x="979" y="3168"/>
                  </a:cubicBezTo>
                  <a:cubicBezTo>
                    <a:pt x="1022" y="3168"/>
                    <a:pt x="1066" y="3165"/>
                    <a:pt x="1109" y="3158"/>
                  </a:cubicBezTo>
                  <a:lnTo>
                    <a:pt x="5638" y="2271"/>
                  </a:lnTo>
                  <a:cubicBezTo>
                    <a:pt x="6050" y="2207"/>
                    <a:pt x="6335" y="1827"/>
                    <a:pt x="6240" y="1479"/>
                  </a:cubicBezTo>
                  <a:lnTo>
                    <a:pt x="6081" y="529"/>
                  </a:lnTo>
                  <a:cubicBezTo>
                    <a:pt x="6001" y="208"/>
                    <a:pt x="5718" y="0"/>
                    <a:pt x="5384"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
            <p:cNvSpPr/>
            <p:nvPr/>
          </p:nvSpPr>
          <p:spPr>
            <a:xfrm>
              <a:off x="2279175" y="2598975"/>
              <a:ext cx="154425" cy="58100"/>
            </a:xfrm>
            <a:custGeom>
              <a:rect b="b" l="l" r="r" t="t"/>
              <a:pathLst>
                <a:path extrusionOk="0" h="2324" w="6177">
                  <a:moveTo>
                    <a:pt x="1" y="1141"/>
                  </a:moveTo>
                  <a:cubicBezTo>
                    <a:pt x="3" y="1155"/>
                    <a:pt x="6" y="1168"/>
                    <a:pt x="9" y="1182"/>
                  </a:cubicBezTo>
                  <a:lnTo>
                    <a:pt x="9" y="1182"/>
                  </a:lnTo>
                  <a:lnTo>
                    <a:pt x="1" y="1141"/>
                  </a:lnTo>
                  <a:close/>
                  <a:moveTo>
                    <a:pt x="5986" y="1"/>
                  </a:moveTo>
                  <a:cubicBezTo>
                    <a:pt x="6050" y="349"/>
                    <a:pt x="5796" y="729"/>
                    <a:pt x="5385" y="792"/>
                  </a:cubicBezTo>
                  <a:lnTo>
                    <a:pt x="856" y="1679"/>
                  </a:lnTo>
                  <a:cubicBezTo>
                    <a:pt x="809" y="1686"/>
                    <a:pt x="762" y="1690"/>
                    <a:pt x="717" y="1690"/>
                  </a:cubicBezTo>
                  <a:cubicBezTo>
                    <a:pt x="376" y="1690"/>
                    <a:pt x="82" y="1495"/>
                    <a:pt x="9" y="1182"/>
                  </a:cubicBezTo>
                  <a:lnTo>
                    <a:pt x="9" y="1182"/>
                  </a:lnTo>
                  <a:lnTo>
                    <a:pt x="128" y="1774"/>
                  </a:lnTo>
                  <a:cubicBezTo>
                    <a:pt x="184" y="2111"/>
                    <a:pt x="488" y="2323"/>
                    <a:pt x="843" y="2323"/>
                  </a:cubicBezTo>
                  <a:cubicBezTo>
                    <a:pt x="889" y="2323"/>
                    <a:pt x="936" y="2320"/>
                    <a:pt x="983" y="2312"/>
                  </a:cubicBezTo>
                  <a:lnTo>
                    <a:pt x="5511" y="1426"/>
                  </a:lnTo>
                  <a:cubicBezTo>
                    <a:pt x="5923" y="1362"/>
                    <a:pt x="6176" y="982"/>
                    <a:pt x="6113" y="634"/>
                  </a:cubicBezTo>
                  <a:lnTo>
                    <a:pt x="5986" y="1"/>
                  </a:ln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
            <p:cNvSpPr/>
            <p:nvPr/>
          </p:nvSpPr>
          <p:spPr>
            <a:xfrm>
              <a:off x="2306100" y="2739125"/>
              <a:ext cx="155200" cy="58875"/>
            </a:xfrm>
            <a:custGeom>
              <a:rect b="b" l="l" r="r" t="t"/>
              <a:pathLst>
                <a:path extrusionOk="0" h="2355" w="6208">
                  <a:moveTo>
                    <a:pt x="6018" y="0"/>
                  </a:moveTo>
                  <a:lnTo>
                    <a:pt x="6022" y="30"/>
                  </a:lnTo>
                  <a:lnTo>
                    <a:pt x="6022" y="30"/>
                  </a:lnTo>
                  <a:cubicBezTo>
                    <a:pt x="6021" y="20"/>
                    <a:pt x="6019" y="10"/>
                    <a:pt x="6018" y="0"/>
                  </a:cubicBezTo>
                  <a:close/>
                  <a:moveTo>
                    <a:pt x="1" y="1172"/>
                  </a:moveTo>
                  <a:cubicBezTo>
                    <a:pt x="3" y="1185"/>
                    <a:pt x="5" y="1197"/>
                    <a:pt x="8" y="1210"/>
                  </a:cubicBezTo>
                  <a:lnTo>
                    <a:pt x="8" y="1210"/>
                  </a:lnTo>
                  <a:lnTo>
                    <a:pt x="1" y="1172"/>
                  </a:lnTo>
                  <a:close/>
                  <a:moveTo>
                    <a:pt x="6022" y="30"/>
                  </a:moveTo>
                  <a:lnTo>
                    <a:pt x="6022" y="30"/>
                  </a:lnTo>
                  <a:cubicBezTo>
                    <a:pt x="6066" y="398"/>
                    <a:pt x="5785" y="731"/>
                    <a:pt x="5384" y="823"/>
                  </a:cubicBezTo>
                  <a:lnTo>
                    <a:pt x="856" y="1678"/>
                  </a:lnTo>
                  <a:cubicBezTo>
                    <a:pt x="796" y="1693"/>
                    <a:pt x="736" y="1700"/>
                    <a:pt x="677" y="1700"/>
                  </a:cubicBezTo>
                  <a:cubicBezTo>
                    <a:pt x="368" y="1700"/>
                    <a:pt x="78" y="1509"/>
                    <a:pt x="8" y="1210"/>
                  </a:cubicBezTo>
                  <a:lnTo>
                    <a:pt x="8" y="1210"/>
                  </a:lnTo>
                  <a:lnTo>
                    <a:pt x="127" y="1805"/>
                  </a:lnTo>
                  <a:cubicBezTo>
                    <a:pt x="183" y="2142"/>
                    <a:pt x="488" y="2354"/>
                    <a:pt x="843" y="2354"/>
                  </a:cubicBezTo>
                  <a:cubicBezTo>
                    <a:pt x="889" y="2354"/>
                    <a:pt x="935" y="2351"/>
                    <a:pt x="982" y="2344"/>
                  </a:cubicBezTo>
                  <a:lnTo>
                    <a:pt x="5511" y="1457"/>
                  </a:lnTo>
                  <a:cubicBezTo>
                    <a:pt x="5923" y="1393"/>
                    <a:pt x="6208" y="1013"/>
                    <a:pt x="6113" y="665"/>
                  </a:cubicBezTo>
                  <a:lnTo>
                    <a:pt x="6022" y="30"/>
                  </a:ln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
            <p:cNvSpPr/>
            <p:nvPr/>
          </p:nvSpPr>
          <p:spPr>
            <a:xfrm>
              <a:off x="1825525" y="1387900"/>
              <a:ext cx="219325" cy="463725"/>
            </a:xfrm>
            <a:custGeom>
              <a:rect b="b" l="l" r="r" t="t"/>
              <a:pathLst>
                <a:path extrusionOk="0" h="18549" w="8773">
                  <a:moveTo>
                    <a:pt x="7105" y="0"/>
                  </a:moveTo>
                  <a:cubicBezTo>
                    <a:pt x="6665" y="0"/>
                    <a:pt x="6231" y="197"/>
                    <a:pt x="5923" y="560"/>
                  </a:cubicBezTo>
                  <a:cubicBezTo>
                    <a:pt x="5638" y="909"/>
                    <a:pt x="1014" y="6704"/>
                    <a:pt x="0" y="12594"/>
                  </a:cubicBezTo>
                  <a:cubicBezTo>
                    <a:pt x="476" y="15223"/>
                    <a:pt x="2281" y="17535"/>
                    <a:pt x="4244" y="18548"/>
                  </a:cubicBezTo>
                  <a:cubicBezTo>
                    <a:pt x="254" y="14336"/>
                    <a:pt x="5796" y="5501"/>
                    <a:pt x="8266" y="2429"/>
                  </a:cubicBezTo>
                  <a:cubicBezTo>
                    <a:pt x="8773" y="1795"/>
                    <a:pt x="8678" y="845"/>
                    <a:pt x="8044" y="339"/>
                  </a:cubicBezTo>
                  <a:cubicBezTo>
                    <a:pt x="7761" y="109"/>
                    <a:pt x="7431" y="0"/>
                    <a:pt x="7105"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
            <p:cNvSpPr/>
            <p:nvPr/>
          </p:nvSpPr>
          <p:spPr>
            <a:xfrm>
              <a:off x="2747100" y="2315225"/>
              <a:ext cx="239900" cy="221525"/>
            </a:xfrm>
            <a:custGeom>
              <a:rect b="b" l="l" r="r" t="t"/>
              <a:pathLst>
                <a:path extrusionOk="0" h="8861" w="9596">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22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
            <p:cNvSpPr/>
            <p:nvPr/>
          </p:nvSpPr>
          <p:spPr>
            <a:xfrm>
              <a:off x="2747100" y="2315225"/>
              <a:ext cx="239900" cy="221525"/>
            </a:xfrm>
            <a:custGeom>
              <a:rect b="b" l="l" r="r" t="t"/>
              <a:pathLst>
                <a:path extrusionOk="0" h="8861" w="9596">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
            <p:cNvSpPr/>
            <p:nvPr/>
          </p:nvSpPr>
          <p:spPr>
            <a:xfrm>
              <a:off x="2777175" y="2342750"/>
              <a:ext cx="180550" cy="165950"/>
            </a:xfrm>
            <a:custGeom>
              <a:rect b="b" l="l" r="r" t="t"/>
              <a:pathLst>
                <a:path extrusionOk="0" h="6638" w="7222">
                  <a:moveTo>
                    <a:pt x="3568" y="1"/>
                  </a:moveTo>
                  <a:cubicBezTo>
                    <a:pt x="3373" y="1"/>
                    <a:pt x="3176" y="17"/>
                    <a:pt x="2978" y="52"/>
                  </a:cubicBezTo>
                  <a:cubicBezTo>
                    <a:pt x="1172" y="401"/>
                    <a:pt x="1" y="2142"/>
                    <a:pt x="349" y="3948"/>
                  </a:cubicBezTo>
                  <a:cubicBezTo>
                    <a:pt x="656" y="5538"/>
                    <a:pt x="2045" y="6637"/>
                    <a:pt x="3585" y="6637"/>
                  </a:cubicBezTo>
                  <a:cubicBezTo>
                    <a:pt x="3792" y="6637"/>
                    <a:pt x="4002" y="6617"/>
                    <a:pt x="4213" y="6576"/>
                  </a:cubicBezTo>
                  <a:cubicBezTo>
                    <a:pt x="6018" y="6228"/>
                    <a:pt x="7221" y="4486"/>
                    <a:pt x="6873" y="2712"/>
                  </a:cubicBezTo>
                  <a:cubicBezTo>
                    <a:pt x="6563" y="1106"/>
                    <a:pt x="5149" y="1"/>
                    <a:pt x="3568"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
            <p:cNvSpPr/>
            <p:nvPr/>
          </p:nvSpPr>
          <p:spPr>
            <a:xfrm>
              <a:off x="2796175" y="2363825"/>
              <a:ext cx="160750" cy="145525"/>
            </a:xfrm>
            <a:custGeom>
              <a:rect b="b" l="l" r="r" t="t"/>
              <a:pathLst>
                <a:path extrusionOk="0" h="5821" w="6430">
                  <a:moveTo>
                    <a:pt x="5036" y="1"/>
                  </a:moveTo>
                  <a:lnTo>
                    <a:pt x="5036" y="1"/>
                  </a:lnTo>
                  <a:cubicBezTo>
                    <a:pt x="5226" y="318"/>
                    <a:pt x="5385" y="698"/>
                    <a:pt x="5480" y="1109"/>
                  </a:cubicBezTo>
                  <a:cubicBezTo>
                    <a:pt x="5828" y="2914"/>
                    <a:pt x="4624" y="4656"/>
                    <a:pt x="2819" y="5005"/>
                  </a:cubicBezTo>
                  <a:cubicBezTo>
                    <a:pt x="2616" y="5042"/>
                    <a:pt x="2414" y="5059"/>
                    <a:pt x="2214" y="5059"/>
                  </a:cubicBezTo>
                  <a:cubicBezTo>
                    <a:pt x="1389" y="5059"/>
                    <a:pt x="613" y="4755"/>
                    <a:pt x="1" y="4245"/>
                  </a:cubicBezTo>
                  <a:lnTo>
                    <a:pt x="1" y="4245"/>
                  </a:lnTo>
                  <a:cubicBezTo>
                    <a:pt x="622" y="5216"/>
                    <a:pt x="1680" y="5820"/>
                    <a:pt x="2842" y="5820"/>
                  </a:cubicBezTo>
                  <a:cubicBezTo>
                    <a:pt x="3043" y="5820"/>
                    <a:pt x="3247" y="5802"/>
                    <a:pt x="3453" y="5765"/>
                  </a:cubicBezTo>
                  <a:cubicBezTo>
                    <a:pt x="5258" y="5416"/>
                    <a:pt x="6430" y="3675"/>
                    <a:pt x="6081" y="1869"/>
                  </a:cubicBezTo>
                  <a:cubicBezTo>
                    <a:pt x="5955" y="1109"/>
                    <a:pt x="5575" y="476"/>
                    <a:pt x="5036"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
            <p:cNvSpPr/>
            <p:nvPr/>
          </p:nvSpPr>
          <p:spPr>
            <a:xfrm>
              <a:off x="2804900" y="2615875"/>
              <a:ext cx="240700" cy="221175"/>
            </a:xfrm>
            <a:custGeom>
              <a:rect b="b" l="l" r="r" t="t"/>
              <a:pathLst>
                <a:path extrusionOk="0" h="8847" w="9628">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22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
            <p:cNvSpPr/>
            <p:nvPr/>
          </p:nvSpPr>
          <p:spPr>
            <a:xfrm>
              <a:off x="2804900" y="2615875"/>
              <a:ext cx="240700" cy="221175"/>
            </a:xfrm>
            <a:custGeom>
              <a:rect b="b" l="l" r="r" t="t"/>
              <a:pathLst>
                <a:path extrusionOk="0" h="8847" w="9628">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
            <p:cNvSpPr/>
            <p:nvPr/>
          </p:nvSpPr>
          <p:spPr>
            <a:xfrm>
              <a:off x="2834975" y="2643375"/>
              <a:ext cx="180550" cy="166175"/>
            </a:xfrm>
            <a:custGeom>
              <a:rect b="b" l="l" r="r" t="t"/>
              <a:pathLst>
                <a:path extrusionOk="0" h="6647" w="7222">
                  <a:moveTo>
                    <a:pt x="3615" y="0"/>
                  </a:moveTo>
                  <a:cubicBezTo>
                    <a:pt x="3405" y="0"/>
                    <a:pt x="3192" y="20"/>
                    <a:pt x="2977" y="61"/>
                  </a:cubicBezTo>
                  <a:cubicBezTo>
                    <a:pt x="1172" y="410"/>
                    <a:pt x="1" y="2152"/>
                    <a:pt x="349" y="3957"/>
                  </a:cubicBezTo>
                  <a:cubicBezTo>
                    <a:pt x="656" y="5548"/>
                    <a:pt x="2045" y="6646"/>
                    <a:pt x="3606" y="6646"/>
                  </a:cubicBezTo>
                  <a:cubicBezTo>
                    <a:pt x="3817" y="6646"/>
                    <a:pt x="4030" y="6627"/>
                    <a:pt x="4244" y="6585"/>
                  </a:cubicBezTo>
                  <a:cubicBezTo>
                    <a:pt x="6018" y="6237"/>
                    <a:pt x="7221" y="4495"/>
                    <a:pt x="6873" y="2690"/>
                  </a:cubicBezTo>
                  <a:cubicBezTo>
                    <a:pt x="6566" y="1099"/>
                    <a:pt x="5176" y="0"/>
                    <a:pt x="361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
            <p:cNvSpPr/>
            <p:nvPr/>
          </p:nvSpPr>
          <p:spPr>
            <a:xfrm>
              <a:off x="2854775" y="2663900"/>
              <a:ext cx="159950" cy="145775"/>
            </a:xfrm>
            <a:custGeom>
              <a:rect b="b" l="l" r="r" t="t"/>
              <a:pathLst>
                <a:path extrusionOk="0" h="5831" w="6398">
                  <a:moveTo>
                    <a:pt x="5004" y="0"/>
                  </a:moveTo>
                  <a:lnTo>
                    <a:pt x="5004" y="0"/>
                  </a:lnTo>
                  <a:cubicBezTo>
                    <a:pt x="5194" y="349"/>
                    <a:pt x="5352" y="729"/>
                    <a:pt x="5447" y="1141"/>
                  </a:cubicBezTo>
                  <a:cubicBezTo>
                    <a:pt x="5796" y="2946"/>
                    <a:pt x="4592" y="4687"/>
                    <a:pt x="2819" y="5036"/>
                  </a:cubicBezTo>
                  <a:cubicBezTo>
                    <a:pt x="2617" y="5073"/>
                    <a:pt x="2415" y="5090"/>
                    <a:pt x="2215" y="5090"/>
                  </a:cubicBezTo>
                  <a:cubicBezTo>
                    <a:pt x="1381" y="5090"/>
                    <a:pt x="588" y="4781"/>
                    <a:pt x="0" y="4244"/>
                  </a:cubicBezTo>
                  <a:lnTo>
                    <a:pt x="0" y="4244"/>
                  </a:lnTo>
                  <a:cubicBezTo>
                    <a:pt x="588" y="5206"/>
                    <a:pt x="1650" y="5830"/>
                    <a:pt x="2804" y="5830"/>
                  </a:cubicBezTo>
                  <a:cubicBezTo>
                    <a:pt x="3018" y="5830"/>
                    <a:pt x="3235" y="5809"/>
                    <a:pt x="3452" y="5764"/>
                  </a:cubicBezTo>
                  <a:cubicBezTo>
                    <a:pt x="5226" y="5416"/>
                    <a:pt x="6397" y="3674"/>
                    <a:pt x="6081" y="1869"/>
                  </a:cubicBezTo>
                  <a:cubicBezTo>
                    <a:pt x="5922" y="1109"/>
                    <a:pt x="5542" y="475"/>
                    <a:pt x="5004"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
            <p:cNvSpPr/>
            <p:nvPr/>
          </p:nvSpPr>
          <p:spPr>
            <a:xfrm>
              <a:off x="2614075" y="2496550"/>
              <a:ext cx="240725" cy="221525"/>
            </a:xfrm>
            <a:custGeom>
              <a:rect b="b" l="l" r="r" t="t"/>
              <a:pathLst>
                <a:path extrusionOk="0" h="8861" w="9629">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22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
            <p:cNvSpPr/>
            <p:nvPr/>
          </p:nvSpPr>
          <p:spPr>
            <a:xfrm>
              <a:off x="2614075" y="2496550"/>
              <a:ext cx="240725" cy="221525"/>
            </a:xfrm>
            <a:custGeom>
              <a:rect b="b" l="l" r="r" t="t"/>
              <a:pathLst>
                <a:path extrusionOk="0" h="8861" w="9629">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
            <p:cNvSpPr/>
            <p:nvPr/>
          </p:nvSpPr>
          <p:spPr>
            <a:xfrm>
              <a:off x="2644175" y="2524600"/>
              <a:ext cx="180525" cy="166150"/>
            </a:xfrm>
            <a:custGeom>
              <a:rect b="b" l="l" r="r" t="t"/>
              <a:pathLst>
                <a:path extrusionOk="0" h="6646" w="7221">
                  <a:moveTo>
                    <a:pt x="3615" y="1"/>
                  </a:moveTo>
                  <a:cubicBezTo>
                    <a:pt x="3405" y="1"/>
                    <a:pt x="3191" y="21"/>
                    <a:pt x="2977" y="62"/>
                  </a:cubicBezTo>
                  <a:cubicBezTo>
                    <a:pt x="1172" y="410"/>
                    <a:pt x="0" y="2152"/>
                    <a:pt x="349" y="3926"/>
                  </a:cubicBezTo>
                  <a:cubicBezTo>
                    <a:pt x="656" y="5521"/>
                    <a:pt x="2052" y="6646"/>
                    <a:pt x="3618" y="6646"/>
                  </a:cubicBezTo>
                  <a:cubicBezTo>
                    <a:pt x="3825" y="6646"/>
                    <a:pt x="4034" y="6626"/>
                    <a:pt x="4244" y="6586"/>
                  </a:cubicBezTo>
                  <a:cubicBezTo>
                    <a:pt x="6049" y="6206"/>
                    <a:pt x="7221" y="4496"/>
                    <a:pt x="6872" y="2691"/>
                  </a:cubicBezTo>
                  <a:cubicBezTo>
                    <a:pt x="6565" y="1100"/>
                    <a:pt x="5176" y="1"/>
                    <a:pt x="3615"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
            <p:cNvSpPr/>
            <p:nvPr/>
          </p:nvSpPr>
          <p:spPr>
            <a:xfrm>
              <a:off x="2663975" y="2545150"/>
              <a:ext cx="160725" cy="145500"/>
            </a:xfrm>
            <a:custGeom>
              <a:rect b="b" l="l" r="r" t="t"/>
              <a:pathLst>
                <a:path extrusionOk="0" h="5820" w="6429">
                  <a:moveTo>
                    <a:pt x="5004" y="0"/>
                  </a:moveTo>
                  <a:lnTo>
                    <a:pt x="5004" y="0"/>
                  </a:lnTo>
                  <a:cubicBezTo>
                    <a:pt x="5225" y="317"/>
                    <a:pt x="5384" y="697"/>
                    <a:pt x="5447" y="1109"/>
                  </a:cubicBezTo>
                  <a:cubicBezTo>
                    <a:pt x="5795" y="2914"/>
                    <a:pt x="4624" y="4655"/>
                    <a:pt x="2819" y="5004"/>
                  </a:cubicBezTo>
                  <a:cubicBezTo>
                    <a:pt x="2615" y="5041"/>
                    <a:pt x="2413" y="5059"/>
                    <a:pt x="2214" y="5059"/>
                  </a:cubicBezTo>
                  <a:cubicBezTo>
                    <a:pt x="1389" y="5059"/>
                    <a:pt x="612" y="4754"/>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
            <p:cNvSpPr/>
            <p:nvPr/>
          </p:nvSpPr>
          <p:spPr>
            <a:xfrm>
              <a:off x="2937100" y="2434575"/>
              <a:ext cx="240725" cy="221150"/>
            </a:xfrm>
            <a:custGeom>
              <a:rect b="b" l="l" r="r" t="t"/>
              <a:pathLst>
                <a:path extrusionOk="0" h="8846" w="9629">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22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
            <p:cNvSpPr/>
            <p:nvPr/>
          </p:nvSpPr>
          <p:spPr>
            <a:xfrm>
              <a:off x="2937100" y="2434575"/>
              <a:ext cx="240725" cy="221150"/>
            </a:xfrm>
            <a:custGeom>
              <a:rect b="b" l="l" r="r" t="t"/>
              <a:pathLst>
                <a:path extrusionOk="0" h="8846" w="9629">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
            <p:cNvSpPr/>
            <p:nvPr/>
          </p:nvSpPr>
          <p:spPr>
            <a:xfrm>
              <a:off x="2967200" y="2462050"/>
              <a:ext cx="180525" cy="166200"/>
            </a:xfrm>
            <a:custGeom>
              <a:rect b="b" l="l" r="r" t="t"/>
              <a:pathLst>
                <a:path extrusionOk="0" h="6648" w="7221">
                  <a:moveTo>
                    <a:pt x="3615" y="1"/>
                  </a:moveTo>
                  <a:cubicBezTo>
                    <a:pt x="3405" y="1"/>
                    <a:pt x="3191" y="21"/>
                    <a:pt x="2977" y="62"/>
                  </a:cubicBezTo>
                  <a:cubicBezTo>
                    <a:pt x="1172" y="411"/>
                    <a:pt x="0" y="2152"/>
                    <a:pt x="349" y="3958"/>
                  </a:cubicBezTo>
                  <a:cubicBezTo>
                    <a:pt x="656" y="5548"/>
                    <a:pt x="2045" y="6647"/>
                    <a:pt x="3606" y="6647"/>
                  </a:cubicBezTo>
                  <a:cubicBezTo>
                    <a:pt x="3816" y="6647"/>
                    <a:pt x="4030" y="6627"/>
                    <a:pt x="4244" y="6586"/>
                  </a:cubicBezTo>
                  <a:cubicBezTo>
                    <a:pt x="6049" y="6238"/>
                    <a:pt x="7221" y="4496"/>
                    <a:pt x="6872" y="2691"/>
                  </a:cubicBezTo>
                  <a:cubicBezTo>
                    <a:pt x="6565" y="1100"/>
                    <a:pt x="5176" y="1"/>
                    <a:pt x="3615"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
            <p:cNvSpPr/>
            <p:nvPr/>
          </p:nvSpPr>
          <p:spPr>
            <a:xfrm>
              <a:off x="2987000" y="2482600"/>
              <a:ext cx="160725" cy="145500"/>
            </a:xfrm>
            <a:custGeom>
              <a:rect b="b" l="l" r="r" t="t"/>
              <a:pathLst>
                <a:path extrusionOk="0" h="5820" w="6429">
                  <a:moveTo>
                    <a:pt x="5004" y="0"/>
                  </a:moveTo>
                  <a:cubicBezTo>
                    <a:pt x="5225" y="349"/>
                    <a:pt x="5384" y="697"/>
                    <a:pt x="5447" y="1140"/>
                  </a:cubicBezTo>
                  <a:cubicBezTo>
                    <a:pt x="5795" y="2914"/>
                    <a:pt x="4624" y="4656"/>
                    <a:pt x="2819" y="5004"/>
                  </a:cubicBezTo>
                  <a:cubicBezTo>
                    <a:pt x="2595" y="5051"/>
                    <a:pt x="2373" y="5074"/>
                    <a:pt x="2154" y="5074"/>
                  </a:cubicBezTo>
                  <a:cubicBezTo>
                    <a:pt x="1351" y="5074"/>
                    <a:pt x="597" y="4767"/>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
            <p:cNvSpPr/>
            <p:nvPr/>
          </p:nvSpPr>
          <p:spPr>
            <a:xfrm>
              <a:off x="3025775" y="2511075"/>
              <a:ext cx="76825" cy="80000"/>
            </a:xfrm>
            <a:custGeom>
              <a:rect b="b" l="l" r="r" t="t"/>
              <a:pathLst>
                <a:path extrusionOk="0" h="3200" w="3073">
                  <a:moveTo>
                    <a:pt x="824" y="920"/>
                  </a:moveTo>
                  <a:lnTo>
                    <a:pt x="2028" y="1331"/>
                  </a:lnTo>
                  <a:lnTo>
                    <a:pt x="1046" y="2155"/>
                  </a:lnTo>
                  <a:lnTo>
                    <a:pt x="824" y="920"/>
                  </a:lnTo>
                  <a:close/>
                  <a:moveTo>
                    <a:pt x="343" y="0"/>
                  </a:moveTo>
                  <a:cubicBezTo>
                    <a:pt x="263" y="0"/>
                    <a:pt x="189" y="35"/>
                    <a:pt x="127" y="96"/>
                  </a:cubicBezTo>
                  <a:cubicBezTo>
                    <a:pt x="32" y="160"/>
                    <a:pt x="1" y="255"/>
                    <a:pt x="1" y="350"/>
                  </a:cubicBezTo>
                  <a:cubicBezTo>
                    <a:pt x="1" y="381"/>
                    <a:pt x="1" y="413"/>
                    <a:pt x="1" y="445"/>
                  </a:cubicBezTo>
                  <a:lnTo>
                    <a:pt x="476" y="2915"/>
                  </a:lnTo>
                  <a:cubicBezTo>
                    <a:pt x="507" y="3042"/>
                    <a:pt x="603" y="3137"/>
                    <a:pt x="698" y="3168"/>
                  </a:cubicBezTo>
                  <a:cubicBezTo>
                    <a:pt x="761" y="3200"/>
                    <a:pt x="793" y="3200"/>
                    <a:pt x="824" y="3200"/>
                  </a:cubicBezTo>
                  <a:cubicBezTo>
                    <a:pt x="919" y="3200"/>
                    <a:pt x="983" y="3168"/>
                    <a:pt x="1046" y="3105"/>
                  </a:cubicBezTo>
                  <a:lnTo>
                    <a:pt x="2946" y="1458"/>
                  </a:lnTo>
                  <a:cubicBezTo>
                    <a:pt x="3041" y="1395"/>
                    <a:pt x="3073" y="1300"/>
                    <a:pt x="3073" y="1205"/>
                  </a:cubicBezTo>
                  <a:cubicBezTo>
                    <a:pt x="3073" y="1173"/>
                    <a:pt x="3073" y="1141"/>
                    <a:pt x="3073" y="1110"/>
                  </a:cubicBezTo>
                  <a:cubicBezTo>
                    <a:pt x="3041" y="983"/>
                    <a:pt x="2978" y="888"/>
                    <a:pt x="2851" y="856"/>
                  </a:cubicBezTo>
                  <a:lnTo>
                    <a:pt x="476" y="33"/>
                  </a:lnTo>
                  <a:cubicBezTo>
                    <a:pt x="431" y="11"/>
                    <a:pt x="386" y="0"/>
                    <a:pt x="343"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
            <p:cNvSpPr/>
            <p:nvPr/>
          </p:nvSpPr>
          <p:spPr>
            <a:xfrm>
              <a:off x="2851600" y="2381925"/>
              <a:ext cx="32500" cy="84850"/>
            </a:xfrm>
            <a:custGeom>
              <a:rect b="b" l="l" r="r" t="t"/>
              <a:pathLst>
                <a:path extrusionOk="0" h="3394" w="1300">
                  <a:moveTo>
                    <a:pt x="376" y="0"/>
                  </a:moveTo>
                  <a:cubicBezTo>
                    <a:pt x="357" y="0"/>
                    <a:pt x="337" y="2"/>
                    <a:pt x="317" y="5"/>
                  </a:cubicBezTo>
                  <a:cubicBezTo>
                    <a:pt x="127" y="69"/>
                    <a:pt x="1" y="227"/>
                    <a:pt x="32" y="449"/>
                  </a:cubicBezTo>
                  <a:lnTo>
                    <a:pt x="571" y="3109"/>
                  </a:lnTo>
                  <a:cubicBezTo>
                    <a:pt x="602" y="3267"/>
                    <a:pt x="729" y="3394"/>
                    <a:pt x="919" y="3394"/>
                  </a:cubicBezTo>
                  <a:cubicBezTo>
                    <a:pt x="919" y="3394"/>
                    <a:pt x="951" y="3394"/>
                    <a:pt x="982" y="3362"/>
                  </a:cubicBezTo>
                  <a:cubicBezTo>
                    <a:pt x="1172" y="3331"/>
                    <a:pt x="1299" y="3141"/>
                    <a:pt x="1267" y="2951"/>
                  </a:cubicBezTo>
                  <a:lnTo>
                    <a:pt x="729" y="290"/>
                  </a:lnTo>
                  <a:cubicBezTo>
                    <a:pt x="701" y="120"/>
                    <a:pt x="545" y="0"/>
                    <a:pt x="376"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
            <p:cNvSpPr/>
            <p:nvPr/>
          </p:nvSpPr>
          <p:spPr>
            <a:xfrm>
              <a:off x="2824675" y="2408850"/>
              <a:ext cx="86325" cy="31025"/>
            </a:xfrm>
            <a:custGeom>
              <a:rect b="b" l="l" r="r" t="t"/>
              <a:pathLst>
                <a:path extrusionOk="0" h="1241" w="3453">
                  <a:moveTo>
                    <a:pt x="3068" y="0"/>
                  </a:moveTo>
                  <a:cubicBezTo>
                    <a:pt x="3049" y="0"/>
                    <a:pt x="3029" y="2"/>
                    <a:pt x="3009" y="5"/>
                  </a:cubicBezTo>
                  <a:lnTo>
                    <a:pt x="318" y="512"/>
                  </a:lnTo>
                  <a:cubicBezTo>
                    <a:pt x="128" y="575"/>
                    <a:pt x="1" y="733"/>
                    <a:pt x="64" y="955"/>
                  </a:cubicBezTo>
                  <a:cubicBezTo>
                    <a:pt x="96" y="1113"/>
                    <a:pt x="223" y="1240"/>
                    <a:pt x="413" y="1240"/>
                  </a:cubicBezTo>
                  <a:cubicBezTo>
                    <a:pt x="413" y="1240"/>
                    <a:pt x="444" y="1240"/>
                    <a:pt x="476" y="1208"/>
                  </a:cubicBezTo>
                  <a:lnTo>
                    <a:pt x="3136" y="702"/>
                  </a:lnTo>
                  <a:cubicBezTo>
                    <a:pt x="3326" y="670"/>
                    <a:pt x="3453" y="480"/>
                    <a:pt x="3421" y="290"/>
                  </a:cubicBezTo>
                  <a:cubicBezTo>
                    <a:pt x="3393" y="120"/>
                    <a:pt x="3237" y="0"/>
                    <a:pt x="3068"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
            <p:cNvSpPr/>
            <p:nvPr/>
          </p:nvSpPr>
          <p:spPr>
            <a:xfrm>
              <a:off x="2694050" y="2566650"/>
              <a:ext cx="82375" cy="79850"/>
            </a:xfrm>
            <a:custGeom>
              <a:rect b="b" l="l" r="r" t="t"/>
              <a:pathLst>
                <a:path extrusionOk="0" h="3194" w="3295">
                  <a:moveTo>
                    <a:pt x="1647" y="724"/>
                  </a:moveTo>
                  <a:cubicBezTo>
                    <a:pt x="2059" y="724"/>
                    <a:pt x="2439" y="1009"/>
                    <a:pt x="2534" y="1420"/>
                  </a:cubicBezTo>
                  <a:cubicBezTo>
                    <a:pt x="2566" y="1674"/>
                    <a:pt x="2534" y="1895"/>
                    <a:pt x="2376" y="2117"/>
                  </a:cubicBezTo>
                  <a:cubicBezTo>
                    <a:pt x="2249" y="2307"/>
                    <a:pt x="2059" y="2434"/>
                    <a:pt x="1806" y="2465"/>
                  </a:cubicBezTo>
                  <a:cubicBezTo>
                    <a:pt x="1746" y="2482"/>
                    <a:pt x="1685" y="2490"/>
                    <a:pt x="1622" y="2490"/>
                  </a:cubicBezTo>
                  <a:cubicBezTo>
                    <a:pt x="1453" y="2490"/>
                    <a:pt x="1280" y="2431"/>
                    <a:pt x="1141" y="2339"/>
                  </a:cubicBezTo>
                  <a:cubicBezTo>
                    <a:pt x="951" y="2212"/>
                    <a:pt x="824" y="1990"/>
                    <a:pt x="761" y="1769"/>
                  </a:cubicBezTo>
                  <a:cubicBezTo>
                    <a:pt x="729" y="1547"/>
                    <a:pt x="761" y="1294"/>
                    <a:pt x="919" y="1104"/>
                  </a:cubicBezTo>
                  <a:cubicBezTo>
                    <a:pt x="1046" y="914"/>
                    <a:pt x="1236" y="787"/>
                    <a:pt x="1489" y="724"/>
                  </a:cubicBezTo>
                  <a:close/>
                  <a:moveTo>
                    <a:pt x="1650" y="0"/>
                  </a:moveTo>
                  <a:cubicBezTo>
                    <a:pt x="1555" y="0"/>
                    <a:pt x="1458" y="9"/>
                    <a:pt x="1362" y="27"/>
                  </a:cubicBezTo>
                  <a:cubicBezTo>
                    <a:pt x="919" y="122"/>
                    <a:pt x="570" y="344"/>
                    <a:pt x="317" y="692"/>
                  </a:cubicBezTo>
                  <a:cubicBezTo>
                    <a:pt x="95" y="1072"/>
                    <a:pt x="0" y="1484"/>
                    <a:pt x="64" y="1895"/>
                  </a:cubicBezTo>
                  <a:cubicBezTo>
                    <a:pt x="159" y="2339"/>
                    <a:pt x="412" y="2687"/>
                    <a:pt x="761" y="2940"/>
                  </a:cubicBezTo>
                  <a:cubicBezTo>
                    <a:pt x="1014" y="3099"/>
                    <a:pt x="1331" y="3194"/>
                    <a:pt x="1647" y="3194"/>
                  </a:cubicBezTo>
                  <a:cubicBezTo>
                    <a:pt x="1742" y="3194"/>
                    <a:pt x="1837" y="3194"/>
                    <a:pt x="1964" y="3162"/>
                  </a:cubicBezTo>
                  <a:cubicBezTo>
                    <a:pt x="2376" y="3099"/>
                    <a:pt x="2724" y="2845"/>
                    <a:pt x="2977" y="2497"/>
                  </a:cubicBezTo>
                  <a:cubicBezTo>
                    <a:pt x="3231" y="2149"/>
                    <a:pt x="3294" y="1705"/>
                    <a:pt x="3231" y="1294"/>
                  </a:cubicBezTo>
                  <a:cubicBezTo>
                    <a:pt x="3090" y="535"/>
                    <a:pt x="2401" y="0"/>
                    <a:pt x="1650"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
            <p:cNvSpPr/>
            <p:nvPr/>
          </p:nvSpPr>
          <p:spPr>
            <a:xfrm>
              <a:off x="2879325" y="2688900"/>
              <a:ext cx="91050" cy="71625"/>
            </a:xfrm>
            <a:custGeom>
              <a:rect b="b" l="l" r="r" t="t"/>
              <a:pathLst>
                <a:path extrusionOk="0" h="2865" w="3642">
                  <a:moveTo>
                    <a:pt x="2660" y="774"/>
                  </a:moveTo>
                  <a:lnTo>
                    <a:pt x="2850" y="1724"/>
                  </a:lnTo>
                  <a:lnTo>
                    <a:pt x="982" y="2072"/>
                  </a:lnTo>
                  <a:lnTo>
                    <a:pt x="792" y="1122"/>
                  </a:lnTo>
                  <a:lnTo>
                    <a:pt x="2660" y="774"/>
                  </a:lnTo>
                  <a:close/>
                  <a:moveTo>
                    <a:pt x="2965" y="1"/>
                  </a:moveTo>
                  <a:cubicBezTo>
                    <a:pt x="2938" y="1"/>
                    <a:pt x="2910" y="5"/>
                    <a:pt x="2882" y="14"/>
                  </a:cubicBezTo>
                  <a:lnTo>
                    <a:pt x="317" y="489"/>
                  </a:lnTo>
                  <a:cubicBezTo>
                    <a:pt x="127" y="521"/>
                    <a:pt x="0" y="711"/>
                    <a:pt x="32" y="901"/>
                  </a:cubicBezTo>
                  <a:lnTo>
                    <a:pt x="348" y="2579"/>
                  </a:lnTo>
                  <a:cubicBezTo>
                    <a:pt x="348" y="2674"/>
                    <a:pt x="412" y="2737"/>
                    <a:pt x="507" y="2801"/>
                  </a:cubicBezTo>
                  <a:cubicBezTo>
                    <a:pt x="538" y="2832"/>
                    <a:pt x="633" y="2864"/>
                    <a:pt x="697" y="2864"/>
                  </a:cubicBezTo>
                  <a:cubicBezTo>
                    <a:pt x="697" y="2864"/>
                    <a:pt x="728" y="2864"/>
                    <a:pt x="760" y="2832"/>
                  </a:cubicBezTo>
                  <a:lnTo>
                    <a:pt x="3325" y="2357"/>
                  </a:lnTo>
                  <a:cubicBezTo>
                    <a:pt x="3515" y="2326"/>
                    <a:pt x="3642" y="2136"/>
                    <a:pt x="3610" y="1946"/>
                  </a:cubicBezTo>
                  <a:lnTo>
                    <a:pt x="3294" y="267"/>
                  </a:lnTo>
                  <a:cubicBezTo>
                    <a:pt x="3262" y="204"/>
                    <a:pt x="3230" y="109"/>
                    <a:pt x="3135" y="46"/>
                  </a:cubicBezTo>
                  <a:cubicBezTo>
                    <a:pt x="3090" y="23"/>
                    <a:pt x="3030" y="1"/>
                    <a:pt x="2965" y="1"/>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
            <p:cNvSpPr/>
            <p:nvPr/>
          </p:nvSpPr>
          <p:spPr>
            <a:xfrm>
              <a:off x="1999700" y="2930975"/>
              <a:ext cx="345225" cy="317775"/>
            </a:xfrm>
            <a:custGeom>
              <a:rect b="b" l="l" r="r" t="t"/>
              <a:pathLst>
                <a:path extrusionOk="0" h="12711" w="13809">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22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
            <p:cNvSpPr/>
            <p:nvPr/>
          </p:nvSpPr>
          <p:spPr>
            <a:xfrm>
              <a:off x="1999700" y="2930975"/>
              <a:ext cx="345225" cy="317775"/>
            </a:xfrm>
            <a:custGeom>
              <a:rect b="b" l="l" r="r" t="t"/>
              <a:pathLst>
                <a:path extrusionOk="0" h="12711" w="13809">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
            <p:cNvSpPr/>
            <p:nvPr/>
          </p:nvSpPr>
          <p:spPr>
            <a:xfrm>
              <a:off x="2036925" y="2965500"/>
              <a:ext cx="270775" cy="249250"/>
            </a:xfrm>
            <a:custGeom>
              <a:rect b="b" l="l" r="r" t="t"/>
              <a:pathLst>
                <a:path extrusionOk="0" h="9970" w="10831">
                  <a:moveTo>
                    <a:pt x="5444" y="1"/>
                  </a:moveTo>
                  <a:cubicBezTo>
                    <a:pt x="5122" y="1"/>
                    <a:pt x="4795" y="32"/>
                    <a:pt x="4465" y="97"/>
                  </a:cubicBezTo>
                  <a:cubicBezTo>
                    <a:pt x="1774" y="604"/>
                    <a:pt x="0" y="3233"/>
                    <a:pt x="539" y="5924"/>
                  </a:cubicBezTo>
                  <a:cubicBezTo>
                    <a:pt x="987" y="8307"/>
                    <a:pt x="3097" y="9969"/>
                    <a:pt x="5442" y="9969"/>
                  </a:cubicBezTo>
                  <a:cubicBezTo>
                    <a:pt x="5747" y="9969"/>
                    <a:pt x="6056" y="9941"/>
                    <a:pt x="6366" y="9883"/>
                  </a:cubicBezTo>
                  <a:cubicBezTo>
                    <a:pt x="9057" y="9345"/>
                    <a:pt x="10831" y="6748"/>
                    <a:pt x="10324" y="4024"/>
                  </a:cubicBezTo>
                  <a:cubicBezTo>
                    <a:pt x="9851" y="1658"/>
                    <a:pt x="7787" y="1"/>
                    <a:pt x="5444"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
            <p:cNvSpPr/>
            <p:nvPr/>
          </p:nvSpPr>
          <p:spPr>
            <a:xfrm>
              <a:off x="2068575" y="2994050"/>
              <a:ext cx="239125" cy="220675"/>
            </a:xfrm>
            <a:custGeom>
              <a:rect b="b" l="l" r="r" t="t"/>
              <a:pathLst>
                <a:path extrusionOk="0" h="8827" w="9565">
                  <a:moveTo>
                    <a:pt x="7348" y="0"/>
                  </a:moveTo>
                  <a:lnTo>
                    <a:pt x="7348" y="0"/>
                  </a:lnTo>
                  <a:cubicBezTo>
                    <a:pt x="7696" y="539"/>
                    <a:pt x="7950" y="1140"/>
                    <a:pt x="8077" y="1806"/>
                  </a:cubicBezTo>
                  <a:cubicBezTo>
                    <a:pt x="8615" y="4497"/>
                    <a:pt x="6841" y="7126"/>
                    <a:pt x="4118" y="7664"/>
                  </a:cubicBezTo>
                  <a:cubicBezTo>
                    <a:pt x="3810" y="7722"/>
                    <a:pt x="3503" y="7750"/>
                    <a:pt x="3200" y="7750"/>
                  </a:cubicBezTo>
                  <a:cubicBezTo>
                    <a:pt x="2010" y="7750"/>
                    <a:pt x="885" y="7320"/>
                    <a:pt x="1" y="6588"/>
                  </a:cubicBezTo>
                  <a:lnTo>
                    <a:pt x="1" y="6588"/>
                  </a:lnTo>
                  <a:cubicBezTo>
                    <a:pt x="914" y="7958"/>
                    <a:pt x="2489" y="8826"/>
                    <a:pt x="4183" y="8826"/>
                  </a:cubicBezTo>
                  <a:cubicBezTo>
                    <a:pt x="4486" y="8826"/>
                    <a:pt x="4792" y="8799"/>
                    <a:pt x="5100" y="8741"/>
                  </a:cubicBezTo>
                  <a:cubicBezTo>
                    <a:pt x="7791" y="8203"/>
                    <a:pt x="9565" y="5606"/>
                    <a:pt x="9058" y="2882"/>
                  </a:cubicBezTo>
                  <a:cubicBezTo>
                    <a:pt x="8837" y="1711"/>
                    <a:pt x="8203" y="697"/>
                    <a:pt x="7348"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
            <p:cNvSpPr/>
            <p:nvPr/>
          </p:nvSpPr>
          <p:spPr>
            <a:xfrm>
              <a:off x="713150" y="2614075"/>
              <a:ext cx="914475" cy="1128975"/>
            </a:xfrm>
            <a:custGeom>
              <a:rect b="b" l="l" r="r" t="t"/>
              <a:pathLst>
                <a:path extrusionOk="0" h="45159" w="36579">
                  <a:moveTo>
                    <a:pt x="28947" y="0"/>
                  </a:moveTo>
                  <a:cubicBezTo>
                    <a:pt x="28319" y="0"/>
                    <a:pt x="27699" y="294"/>
                    <a:pt x="27173" y="980"/>
                  </a:cubicBezTo>
                  <a:cubicBezTo>
                    <a:pt x="25716" y="2880"/>
                    <a:pt x="26064" y="6744"/>
                    <a:pt x="21852" y="11716"/>
                  </a:cubicBezTo>
                  <a:cubicBezTo>
                    <a:pt x="18812" y="15294"/>
                    <a:pt x="20934" y="22357"/>
                    <a:pt x="16310" y="30084"/>
                  </a:cubicBezTo>
                  <a:cubicBezTo>
                    <a:pt x="11718" y="37811"/>
                    <a:pt x="0" y="45158"/>
                    <a:pt x="0" y="45158"/>
                  </a:cubicBezTo>
                  <a:lnTo>
                    <a:pt x="22929" y="45095"/>
                  </a:lnTo>
                  <a:cubicBezTo>
                    <a:pt x="36578" y="36354"/>
                    <a:pt x="29738" y="19855"/>
                    <a:pt x="29738" y="19855"/>
                  </a:cubicBezTo>
                  <a:cubicBezTo>
                    <a:pt x="35565" y="14661"/>
                    <a:pt x="32715" y="3862"/>
                    <a:pt x="31860" y="2215"/>
                  </a:cubicBezTo>
                  <a:cubicBezTo>
                    <a:pt x="31192" y="920"/>
                    <a:pt x="30059" y="0"/>
                    <a:pt x="2894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
            <p:cNvSpPr/>
            <p:nvPr/>
          </p:nvSpPr>
          <p:spPr>
            <a:xfrm>
              <a:off x="713150" y="3531625"/>
              <a:ext cx="908925" cy="682500"/>
            </a:xfrm>
            <a:custGeom>
              <a:rect b="b" l="l" r="r" t="t"/>
              <a:pathLst>
                <a:path extrusionOk="0" h="27300" w="36357">
                  <a:moveTo>
                    <a:pt x="10800" y="1"/>
                  </a:moveTo>
                  <a:cubicBezTo>
                    <a:pt x="7253" y="3421"/>
                    <a:pt x="3294" y="6239"/>
                    <a:pt x="1299" y="7601"/>
                  </a:cubicBezTo>
                  <a:lnTo>
                    <a:pt x="0" y="8456"/>
                  </a:lnTo>
                  <a:cubicBezTo>
                    <a:pt x="3864" y="21915"/>
                    <a:pt x="14188" y="27299"/>
                    <a:pt x="14188" y="27299"/>
                  </a:cubicBezTo>
                  <a:cubicBezTo>
                    <a:pt x="14505" y="27141"/>
                    <a:pt x="14790" y="26982"/>
                    <a:pt x="15107" y="26792"/>
                  </a:cubicBezTo>
                  <a:cubicBezTo>
                    <a:pt x="15202" y="26761"/>
                    <a:pt x="15297" y="26697"/>
                    <a:pt x="15392" y="26666"/>
                  </a:cubicBezTo>
                  <a:cubicBezTo>
                    <a:pt x="15613" y="26539"/>
                    <a:pt x="15867" y="26412"/>
                    <a:pt x="16088" y="26286"/>
                  </a:cubicBezTo>
                  <a:cubicBezTo>
                    <a:pt x="16183" y="26254"/>
                    <a:pt x="16278" y="26191"/>
                    <a:pt x="16373" y="26159"/>
                  </a:cubicBezTo>
                  <a:cubicBezTo>
                    <a:pt x="17007" y="25811"/>
                    <a:pt x="17672" y="25494"/>
                    <a:pt x="18337" y="25177"/>
                  </a:cubicBezTo>
                  <a:cubicBezTo>
                    <a:pt x="18400" y="25146"/>
                    <a:pt x="18464" y="25114"/>
                    <a:pt x="18527" y="25082"/>
                  </a:cubicBezTo>
                  <a:cubicBezTo>
                    <a:pt x="18812" y="24956"/>
                    <a:pt x="19097" y="24829"/>
                    <a:pt x="19382" y="24671"/>
                  </a:cubicBezTo>
                  <a:cubicBezTo>
                    <a:pt x="19445" y="24639"/>
                    <a:pt x="19509" y="24639"/>
                    <a:pt x="19540" y="24607"/>
                  </a:cubicBezTo>
                  <a:cubicBezTo>
                    <a:pt x="20237" y="24291"/>
                    <a:pt x="20965" y="23942"/>
                    <a:pt x="21662" y="23626"/>
                  </a:cubicBezTo>
                  <a:cubicBezTo>
                    <a:pt x="21694" y="23626"/>
                    <a:pt x="21725" y="23626"/>
                    <a:pt x="21757" y="23594"/>
                  </a:cubicBezTo>
                  <a:cubicBezTo>
                    <a:pt x="22074" y="23467"/>
                    <a:pt x="22390" y="23309"/>
                    <a:pt x="22707" y="23182"/>
                  </a:cubicBezTo>
                  <a:cubicBezTo>
                    <a:pt x="27521" y="21060"/>
                    <a:pt x="32366" y="19224"/>
                    <a:pt x="36357" y="17830"/>
                  </a:cubicBezTo>
                  <a:cubicBezTo>
                    <a:pt x="36008" y="17323"/>
                    <a:pt x="35755" y="16722"/>
                    <a:pt x="35596" y="15930"/>
                  </a:cubicBezTo>
                  <a:lnTo>
                    <a:pt x="35723" y="15930"/>
                  </a:lnTo>
                  <a:cubicBezTo>
                    <a:pt x="33665" y="15392"/>
                    <a:pt x="31733" y="14125"/>
                    <a:pt x="30308" y="11876"/>
                  </a:cubicBezTo>
                  <a:lnTo>
                    <a:pt x="30308" y="11876"/>
                  </a:lnTo>
                  <a:cubicBezTo>
                    <a:pt x="31163" y="15233"/>
                    <a:pt x="28439" y="17260"/>
                    <a:pt x="24101" y="19350"/>
                  </a:cubicBezTo>
                  <a:cubicBezTo>
                    <a:pt x="24101" y="19350"/>
                    <a:pt x="22287" y="20180"/>
                    <a:pt x="19933" y="20180"/>
                  </a:cubicBezTo>
                  <a:cubicBezTo>
                    <a:pt x="17045" y="20180"/>
                    <a:pt x="13343" y="18931"/>
                    <a:pt x="11180" y="13365"/>
                  </a:cubicBezTo>
                  <a:cubicBezTo>
                    <a:pt x="9596" y="9280"/>
                    <a:pt x="9945" y="4181"/>
                    <a:pt x="10800" y="1"/>
                  </a:cubicBez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
            <p:cNvSpPr/>
            <p:nvPr/>
          </p:nvSpPr>
          <p:spPr>
            <a:xfrm>
              <a:off x="1288725" y="2630650"/>
              <a:ext cx="133825" cy="240800"/>
            </a:xfrm>
            <a:custGeom>
              <a:rect b="b" l="l" r="r" t="t"/>
              <a:pathLst>
                <a:path extrusionOk="0" h="9632" w="5353">
                  <a:moveTo>
                    <a:pt x="4466" y="0"/>
                  </a:moveTo>
                  <a:cubicBezTo>
                    <a:pt x="4340" y="95"/>
                    <a:pt x="4245" y="190"/>
                    <a:pt x="4150" y="317"/>
                  </a:cubicBezTo>
                  <a:cubicBezTo>
                    <a:pt x="2851" y="1996"/>
                    <a:pt x="2978" y="5289"/>
                    <a:pt x="1" y="9533"/>
                  </a:cubicBezTo>
                  <a:cubicBezTo>
                    <a:pt x="180" y="9575"/>
                    <a:pt x="476" y="9631"/>
                    <a:pt x="841" y="9631"/>
                  </a:cubicBezTo>
                  <a:cubicBezTo>
                    <a:pt x="1570" y="9631"/>
                    <a:pt x="2577" y="9406"/>
                    <a:pt x="3484" y="8393"/>
                  </a:cubicBezTo>
                  <a:cubicBezTo>
                    <a:pt x="4783" y="6968"/>
                    <a:pt x="5353" y="3516"/>
                    <a:pt x="5195" y="1774"/>
                  </a:cubicBezTo>
                  <a:cubicBezTo>
                    <a:pt x="5131" y="887"/>
                    <a:pt x="4783" y="317"/>
                    <a:pt x="4466" y="0"/>
                  </a:cubicBezTo>
                  <a:close/>
                </a:path>
              </a:pathLst>
            </a:custGeom>
            <a:solidFill>
              <a:srgbClr val="EDD2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
            <p:cNvSpPr/>
            <p:nvPr/>
          </p:nvSpPr>
          <p:spPr>
            <a:xfrm>
              <a:off x="1829475" y="3305975"/>
              <a:ext cx="163025" cy="138025"/>
            </a:xfrm>
            <a:custGeom>
              <a:rect b="b" l="l" r="r" t="t"/>
              <a:pathLst>
                <a:path extrusionOk="0" h="5521" w="6521">
                  <a:moveTo>
                    <a:pt x="4547" y="1"/>
                  </a:moveTo>
                  <a:cubicBezTo>
                    <a:pt x="4541" y="1"/>
                    <a:pt x="4535" y="1"/>
                    <a:pt x="4530" y="1"/>
                  </a:cubicBezTo>
                  <a:cubicBezTo>
                    <a:pt x="2819" y="33"/>
                    <a:pt x="1141" y="1426"/>
                    <a:pt x="1141" y="1426"/>
                  </a:cubicBezTo>
                  <a:cubicBezTo>
                    <a:pt x="1" y="2218"/>
                    <a:pt x="1046" y="5290"/>
                    <a:pt x="1774" y="5480"/>
                  </a:cubicBezTo>
                  <a:cubicBezTo>
                    <a:pt x="1880" y="5508"/>
                    <a:pt x="2007" y="5521"/>
                    <a:pt x="2151" y="5521"/>
                  </a:cubicBezTo>
                  <a:cubicBezTo>
                    <a:pt x="3294" y="5521"/>
                    <a:pt x="5451" y="4698"/>
                    <a:pt x="5733" y="4276"/>
                  </a:cubicBezTo>
                  <a:cubicBezTo>
                    <a:pt x="6521" y="3268"/>
                    <a:pt x="5772" y="1"/>
                    <a:pt x="4547" y="1"/>
                  </a:cubicBezTo>
                  <a:close/>
                </a:path>
              </a:pathLst>
            </a:custGeom>
            <a:solidFill>
              <a:srgbClr val="EDD2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
            <p:cNvSpPr/>
            <p:nvPr/>
          </p:nvSpPr>
          <p:spPr>
            <a:xfrm>
              <a:off x="1783575" y="3510250"/>
              <a:ext cx="159850" cy="128775"/>
            </a:xfrm>
            <a:custGeom>
              <a:rect b="b" l="l" r="r" t="t"/>
              <a:pathLst>
                <a:path extrusionOk="0" h="5151" w="6394">
                  <a:moveTo>
                    <a:pt x="4356" y="0"/>
                  </a:moveTo>
                  <a:cubicBezTo>
                    <a:pt x="4350" y="0"/>
                    <a:pt x="4344" y="0"/>
                    <a:pt x="4339" y="1"/>
                  </a:cubicBezTo>
                  <a:cubicBezTo>
                    <a:pt x="2629" y="64"/>
                    <a:pt x="1140" y="1141"/>
                    <a:pt x="1140" y="1141"/>
                  </a:cubicBezTo>
                  <a:cubicBezTo>
                    <a:pt x="0" y="1932"/>
                    <a:pt x="1108" y="4941"/>
                    <a:pt x="1900" y="5099"/>
                  </a:cubicBezTo>
                  <a:cubicBezTo>
                    <a:pt x="2047" y="5135"/>
                    <a:pt x="2234" y="5151"/>
                    <a:pt x="2446" y="5151"/>
                  </a:cubicBezTo>
                  <a:cubicBezTo>
                    <a:pt x="3556" y="5151"/>
                    <a:pt x="5345" y="4711"/>
                    <a:pt x="5637" y="4339"/>
                  </a:cubicBezTo>
                  <a:cubicBezTo>
                    <a:pt x="6394" y="3330"/>
                    <a:pt x="5581" y="0"/>
                    <a:pt x="4356" y="0"/>
                  </a:cubicBezTo>
                  <a:close/>
                </a:path>
              </a:pathLst>
            </a:custGeom>
            <a:solidFill>
              <a:srgbClr val="EDD2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
            <p:cNvSpPr/>
            <p:nvPr/>
          </p:nvSpPr>
          <p:spPr>
            <a:xfrm>
              <a:off x="1720225" y="3700250"/>
              <a:ext cx="159875" cy="129275"/>
            </a:xfrm>
            <a:custGeom>
              <a:rect b="b" l="l" r="r" t="t"/>
              <a:pathLst>
                <a:path extrusionOk="0" h="5171" w="6395">
                  <a:moveTo>
                    <a:pt x="4357" y="1"/>
                  </a:moveTo>
                  <a:cubicBezTo>
                    <a:pt x="4351" y="1"/>
                    <a:pt x="4345" y="1"/>
                    <a:pt x="4339" y="1"/>
                  </a:cubicBezTo>
                  <a:cubicBezTo>
                    <a:pt x="2629" y="64"/>
                    <a:pt x="1141" y="1141"/>
                    <a:pt x="1141" y="1141"/>
                  </a:cubicBezTo>
                  <a:cubicBezTo>
                    <a:pt x="0" y="1933"/>
                    <a:pt x="1109" y="4941"/>
                    <a:pt x="1901" y="5131"/>
                  </a:cubicBezTo>
                  <a:cubicBezTo>
                    <a:pt x="2031" y="5158"/>
                    <a:pt x="2192" y="5171"/>
                    <a:pt x="2374" y="5171"/>
                  </a:cubicBezTo>
                  <a:cubicBezTo>
                    <a:pt x="3477" y="5171"/>
                    <a:pt x="5339" y="4720"/>
                    <a:pt x="5638" y="4340"/>
                  </a:cubicBezTo>
                  <a:cubicBezTo>
                    <a:pt x="6394" y="3331"/>
                    <a:pt x="5582" y="1"/>
                    <a:pt x="4357" y="1"/>
                  </a:cubicBezTo>
                  <a:close/>
                </a:path>
              </a:pathLst>
            </a:custGeom>
            <a:solidFill>
              <a:srgbClr val="EDD2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
            <p:cNvSpPr/>
            <p:nvPr/>
          </p:nvSpPr>
          <p:spPr>
            <a:xfrm>
              <a:off x="1619675" y="3945525"/>
              <a:ext cx="132250" cy="67525"/>
            </a:xfrm>
            <a:custGeom>
              <a:rect b="b" l="l" r="r" t="t"/>
              <a:pathLst>
                <a:path extrusionOk="0" h="2701" w="5290">
                  <a:moveTo>
                    <a:pt x="1776" y="1"/>
                  </a:moveTo>
                  <a:cubicBezTo>
                    <a:pt x="1518" y="1"/>
                    <a:pt x="1288" y="13"/>
                    <a:pt x="1109" y="39"/>
                  </a:cubicBezTo>
                  <a:cubicBezTo>
                    <a:pt x="571" y="102"/>
                    <a:pt x="191" y="672"/>
                    <a:pt x="1" y="1116"/>
                  </a:cubicBezTo>
                  <a:cubicBezTo>
                    <a:pt x="773" y="2274"/>
                    <a:pt x="2089" y="2700"/>
                    <a:pt x="3710" y="2700"/>
                  </a:cubicBezTo>
                  <a:cubicBezTo>
                    <a:pt x="4084" y="2700"/>
                    <a:pt x="4474" y="2677"/>
                    <a:pt x="4878" y="2636"/>
                  </a:cubicBezTo>
                  <a:cubicBezTo>
                    <a:pt x="5131" y="1908"/>
                    <a:pt x="5289" y="894"/>
                    <a:pt x="4846" y="577"/>
                  </a:cubicBezTo>
                  <a:cubicBezTo>
                    <a:pt x="4265" y="198"/>
                    <a:pt x="2796" y="1"/>
                    <a:pt x="1776" y="1"/>
                  </a:cubicBezTo>
                  <a:close/>
                </a:path>
              </a:pathLst>
            </a:custGeom>
            <a:solidFill>
              <a:srgbClr val="EDD2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
            <p:cNvSpPr/>
            <p:nvPr/>
          </p:nvSpPr>
          <p:spPr>
            <a:xfrm>
              <a:off x="1208775" y="3110425"/>
              <a:ext cx="405375" cy="650825"/>
            </a:xfrm>
            <a:custGeom>
              <a:rect b="b" l="l" r="r" t="t"/>
              <a:pathLst>
                <a:path extrusionOk="0" h="26033" w="16215">
                  <a:moveTo>
                    <a:pt x="9913" y="1"/>
                  </a:moveTo>
                  <a:cubicBezTo>
                    <a:pt x="9913" y="1"/>
                    <a:pt x="11939" y="7855"/>
                    <a:pt x="9913" y="14093"/>
                  </a:cubicBezTo>
                  <a:cubicBezTo>
                    <a:pt x="7854" y="20332"/>
                    <a:pt x="4972" y="23436"/>
                    <a:pt x="0" y="26033"/>
                  </a:cubicBezTo>
                  <a:cubicBezTo>
                    <a:pt x="0" y="26033"/>
                    <a:pt x="3199" y="25906"/>
                    <a:pt x="5067" y="24576"/>
                  </a:cubicBezTo>
                  <a:cubicBezTo>
                    <a:pt x="16215" y="15582"/>
                    <a:pt x="9913" y="2"/>
                    <a:pt x="9913" y="1"/>
                  </a:cubicBez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
            <p:cNvSpPr/>
            <p:nvPr/>
          </p:nvSpPr>
          <p:spPr>
            <a:xfrm>
              <a:off x="1204025" y="2629850"/>
              <a:ext cx="423600" cy="1138525"/>
            </a:xfrm>
            <a:custGeom>
              <a:rect b="b" l="l" r="r" t="t"/>
              <a:pathLst>
                <a:path extrusionOk="0" h="45541" w="16944">
                  <a:moveTo>
                    <a:pt x="10958" y="1"/>
                  </a:moveTo>
                  <a:lnTo>
                    <a:pt x="10958" y="1"/>
                  </a:lnTo>
                  <a:cubicBezTo>
                    <a:pt x="11559" y="1267"/>
                    <a:pt x="12826" y="4498"/>
                    <a:pt x="12700" y="9343"/>
                  </a:cubicBezTo>
                  <a:cubicBezTo>
                    <a:pt x="12510" y="15582"/>
                    <a:pt x="7981" y="19129"/>
                    <a:pt x="7981" y="19129"/>
                  </a:cubicBezTo>
                  <a:cubicBezTo>
                    <a:pt x="7981" y="19129"/>
                    <a:pt x="10514" y="22391"/>
                    <a:pt x="10071" y="29611"/>
                  </a:cubicBezTo>
                  <a:cubicBezTo>
                    <a:pt x="9469" y="38890"/>
                    <a:pt x="4561" y="42152"/>
                    <a:pt x="0" y="45541"/>
                  </a:cubicBezTo>
                  <a:lnTo>
                    <a:pt x="3294" y="44464"/>
                  </a:lnTo>
                  <a:cubicBezTo>
                    <a:pt x="16943" y="35723"/>
                    <a:pt x="10103" y="19224"/>
                    <a:pt x="10103" y="19224"/>
                  </a:cubicBezTo>
                  <a:cubicBezTo>
                    <a:pt x="15930" y="14030"/>
                    <a:pt x="13080" y="3231"/>
                    <a:pt x="12225" y="1584"/>
                  </a:cubicBezTo>
                  <a:cubicBezTo>
                    <a:pt x="11908" y="951"/>
                    <a:pt x="11464" y="381"/>
                    <a:pt x="10958" y="1"/>
                  </a:cubicBez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
            <p:cNvSpPr/>
            <p:nvPr/>
          </p:nvSpPr>
          <p:spPr>
            <a:xfrm>
              <a:off x="1683025" y="3309150"/>
              <a:ext cx="247025" cy="552650"/>
            </a:xfrm>
            <a:custGeom>
              <a:rect b="b" l="l" r="r" t="t"/>
              <a:pathLst>
                <a:path extrusionOk="0" h="22106" w="9881">
                  <a:moveTo>
                    <a:pt x="6556" y="1"/>
                  </a:moveTo>
                  <a:cubicBezTo>
                    <a:pt x="4877" y="1552"/>
                    <a:pt x="4719" y="3263"/>
                    <a:pt x="5542" y="4909"/>
                  </a:cubicBezTo>
                  <a:cubicBezTo>
                    <a:pt x="6176" y="6208"/>
                    <a:pt x="7632" y="6429"/>
                    <a:pt x="7632" y="6429"/>
                  </a:cubicBezTo>
                  <a:cubicBezTo>
                    <a:pt x="5986" y="7158"/>
                    <a:pt x="4624" y="7759"/>
                    <a:pt x="4117" y="8678"/>
                  </a:cubicBezTo>
                  <a:cubicBezTo>
                    <a:pt x="2439" y="11750"/>
                    <a:pt x="5035" y="14093"/>
                    <a:pt x="5035" y="14093"/>
                  </a:cubicBezTo>
                  <a:cubicBezTo>
                    <a:pt x="5035" y="14093"/>
                    <a:pt x="0" y="15360"/>
                    <a:pt x="950" y="19255"/>
                  </a:cubicBezTo>
                  <a:cubicBezTo>
                    <a:pt x="1552" y="21725"/>
                    <a:pt x="3990" y="22105"/>
                    <a:pt x="3990" y="22105"/>
                  </a:cubicBezTo>
                  <a:cubicBezTo>
                    <a:pt x="3990" y="22105"/>
                    <a:pt x="1869" y="21029"/>
                    <a:pt x="1520" y="18875"/>
                  </a:cubicBezTo>
                  <a:cubicBezTo>
                    <a:pt x="1203" y="16912"/>
                    <a:pt x="2407" y="15993"/>
                    <a:pt x="3927" y="15202"/>
                  </a:cubicBezTo>
                  <a:cubicBezTo>
                    <a:pt x="5415" y="14410"/>
                    <a:pt x="8772" y="13745"/>
                    <a:pt x="8772" y="13745"/>
                  </a:cubicBezTo>
                  <a:lnTo>
                    <a:pt x="8772" y="13745"/>
                  </a:lnTo>
                  <a:cubicBezTo>
                    <a:pt x="8772" y="13745"/>
                    <a:pt x="7126" y="13907"/>
                    <a:pt x="6225" y="13907"/>
                  </a:cubicBezTo>
                  <a:cubicBezTo>
                    <a:pt x="6150" y="13907"/>
                    <a:pt x="6081" y="13906"/>
                    <a:pt x="6017" y="13903"/>
                  </a:cubicBezTo>
                  <a:cubicBezTo>
                    <a:pt x="5320" y="13872"/>
                    <a:pt x="4497" y="12985"/>
                    <a:pt x="4180" y="11338"/>
                  </a:cubicBezTo>
                  <a:cubicBezTo>
                    <a:pt x="3864" y="9691"/>
                    <a:pt x="4497" y="8678"/>
                    <a:pt x="6492" y="7601"/>
                  </a:cubicBezTo>
                  <a:cubicBezTo>
                    <a:pt x="8519" y="6493"/>
                    <a:pt x="9881" y="6049"/>
                    <a:pt x="9881" y="6049"/>
                  </a:cubicBezTo>
                  <a:lnTo>
                    <a:pt x="9881" y="6049"/>
                  </a:lnTo>
                  <a:cubicBezTo>
                    <a:pt x="9450" y="6156"/>
                    <a:pt x="9053" y="6209"/>
                    <a:pt x="8690" y="6209"/>
                  </a:cubicBezTo>
                  <a:cubicBezTo>
                    <a:pt x="7211" y="6209"/>
                    <a:pt x="6279" y="5327"/>
                    <a:pt x="5795" y="3548"/>
                  </a:cubicBezTo>
                  <a:cubicBezTo>
                    <a:pt x="5447" y="2312"/>
                    <a:pt x="5986" y="951"/>
                    <a:pt x="6556"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
            <p:cNvSpPr/>
            <p:nvPr/>
          </p:nvSpPr>
          <p:spPr>
            <a:xfrm>
              <a:off x="6368450" y="1530150"/>
              <a:ext cx="490100" cy="688825"/>
            </a:xfrm>
            <a:custGeom>
              <a:rect b="b" l="l" r="r" t="t"/>
              <a:pathLst>
                <a:path extrusionOk="0" h="27553" w="19604">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3" name="Google Shape;413;p3"/>
          <p:cNvSpPr txBox="1"/>
          <p:nvPr/>
        </p:nvSpPr>
        <p:spPr>
          <a:xfrm>
            <a:off x="714675" y="215900"/>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Agenda</a:t>
            </a:r>
            <a:endParaRPr b="0" i="0" sz="2800" u="none" cap="none" strike="noStrike">
              <a:solidFill>
                <a:srgbClr val="000000"/>
              </a:solidFill>
              <a:latin typeface="Fira Sans Medium"/>
              <a:ea typeface="Fira Sans Medium"/>
              <a:cs typeface="Fira Sans Medium"/>
              <a:sym typeface="Fira Sans Medium"/>
            </a:endParaRPr>
          </a:p>
        </p:txBody>
      </p:sp>
      <p:sp>
        <p:nvSpPr>
          <p:cNvPr id="414" name="Google Shape;414;p3"/>
          <p:cNvSpPr txBox="1"/>
          <p:nvPr/>
        </p:nvSpPr>
        <p:spPr>
          <a:xfrm>
            <a:off x="5330900" y="1361775"/>
            <a:ext cx="2827500" cy="73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700">
                <a:latin typeface="Fira Sans Medium"/>
                <a:ea typeface="Fira Sans Medium"/>
                <a:cs typeface="Fira Sans Medium"/>
                <a:sym typeface="Fira Sans Medium"/>
              </a:rPr>
              <a:t>1. </a:t>
            </a:r>
            <a:r>
              <a:rPr lang="en" sz="1700">
                <a:latin typeface="Fira Sans Medium"/>
                <a:ea typeface="Fira Sans Medium"/>
                <a:cs typeface="Fira Sans Medium"/>
                <a:sym typeface="Fira Sans Medium"/>
              </a:rPr>
              <a:t>Introduction </a:t>
            </a:r>
            <a:br>
              <a:rPr lang="en" sz="1700">
                <a:latin typeface="Fira Sans Medium"/>
                <a:ea typeface="Fira Sans Medium"/>
                <a:cs typeface="Fira Sans Medium"/>
                <a:sym typeface="Fira Sans Medium"/>
              </a:rPr>
            </a:br>
            <a:r>
              <a:rPr lang="en" sz="1700">
                <a:latin typeface="Fira Sans Medium"/>
                <a:ea typeface="Fira Sans Medium"/>
                <a:cs typeface="Fira Sans Medium"/>
                <a:sym typeface="Fira Sans Medium"/>
              </a:rPr>
              <a:t>2. </a:t>
            </a:r>
            <a:r>
              <a:rPr lang="en" sz="1700">
                <a:solidFill>
                  <a:schemeClr val="dk1"/>
                </a:solidFill>
                <a:latin typeface="Fira Sans Medium"/>
                <a:ea typeface="Fira Sans Medium"/>
                <a:cs typeface="Fira Sans Medium"/>
                <a:sym typeface="Fira Sans Medium"/>
              </a:rPr>
              <a:t>Research question</a:t>
            </a:r>
            <a:endParaRPr sz="1700">
              <a:solidFill>
                <a:schemeClr val="dk1"/>
              </a:solidFill>
              <a:latin typeface="Fira Sans Medium"/>
              <a:ea typeface="Fira Sans Medium"/>
              <a:cs typeface="Fira Sans Medium"/>
              <a:sym typeface="Fira Sans Medium"/>
            </a:endParaRPr>
          </a:p>
          <a:p>
            <a:pPr indent="0" lvl="0" marL="0" marR="0" rtl="0" algn="l">
              <a:lnSpc>
                <a:spcPct val="100000"/>
              </a:lnSpc>
              <a:spcBef>
                <a:spcPts val="0"/>
              </a:spcBef>
              <a:spcAft>
                <a:spcPts val="0"/>
              </a:spcAft>
              <a:buClr>
                <a:srgbClr val="000000"/>
              </a:buClr>
              <a:buSzPts val="1700"/>
              <a:buFont typeface="Arial"/>
              <a:buNone/>
            </a:pPr>
            <a:r>
              <a:t/>
            </a:r>
            <a:endParaRPr sz="1700">
              <a:latin typeface="Fira Sans Medium"/>
              <a:ea typeface="Fira Sans Medium"/>
              <a:cs typeface="Fira Sans Medium"/>
              <a:sym typeface="Fira Sans Medium"/>
            </a:endParaRPr>
          </a:p>
        </p:txBody>
      </p:sp>
      <p:sp>
        <p:nvSpPr>
          <p:cNvPr id="415" name="Google Shape;415;p3"/>
          <p:cNvSpPr txBox="1"/>
          <p:nvPr/>
        </p:nvSpPr>
        <p:spPr>
          <a:xfrm>
            <a:off x="5712050" y="2525050"/>
            <a:ext cx="2827500" cy="105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700"/>
              <a:buFont typeface="Arial"/>
              <a:buNone/>
            </a:pPr>
            <a:r>
              <a:rPr lang="en" sz="1700">
                <a:solidFill>
                  <a:schemeClr val="dk1"/>
                </a:solidFill>
                <a:latin typeface="Fira Sans Medium"/>
                <a:ea typeface="Fira Sans Medium"/>
                <a:cs typeface="Fira Sans Medium"/>
                <a:sym typeface="Fira Sans Medium"/>
              </a:rPr>
              <a:t>3. </a:t>
            </a:r>
            <a:r>
              <a:rPr lang="en" sz="1700">
                <a:solidFill>
                  <a:schemeClr val="dk1"/>
                </a:solidFill>
                <a:latin typeface="Fira Sans Medium"/>
                <a:ea typeface="Fira Sans Medium"/>
                <a:cs typeface="Fira Sans Medium"/>
                <a:sym typeface="Fira Sans Medium"/>
              </a:rPr>
              <a:t>Data Source </a:t>
            </a:r>
            <a:br>
              <a:rPr lang="en" sz="1700">
                <a:solidFill>
                  <a:schemeClr val="dk1"/>
                </a:solidFill>
                <a:latin typeface="Fira Sans Medium"/>
                <a:ea typeface="Fira Sans Medium"/>
                <a:cs typeface="Fira Sans Medium"/>
                <a:sym typeface="Fira Sans Medium"/>
              </a:rPr>
            </a:br>
            <a:r>
              <a:rPr lang="en" sz="1700">
                <a:solidFill>
                  <a:schemeClr val="dk1"/>
                </a:solidFill>
                <a:latin typeface="Fira Sans Medium"/>
                <a:ea typeface="Fira Sans Medium"/>
                <a:cs typeface="Fira Sans Medium"/>
                <a:sym typeface="Fira Sans Medium"/>
              </a:rPr>
              <a:t>4. Data Exploration</a:t>
            </a:r>
            <a:endParaRPr sz="1700">
              <a:solidFill>
                <a:schemeClr val="dk1"/>
              </a:solidFill>
              <a:latin typeface="Fira Sans Medium"/>
              <a:ea typeface="Fira Sans Medium"/>
              <a:cs typeface="Fira Sans Medium"/>
              <a:sym typeface="Fira Sans Medium"/>
            </a:endParaRPr>
          </a:p>
          <a:p>
            <a:pPr indent="0" lvl="0" marL="0" marR="0" rtl="0" algn="l">
              <a:lnSpc>
                <a:spcPct val="100000"/>
              </a:lnSpc>
              <a:spcBef>
                <a:spcPts val="0"/>
              </a:spcBef>
              <a:spcAft>
                <a:spcPts val="0"/>
              </a:spcAft>
              <a:buClr>
                <a:srgbClr val="000000"/>
              </a:buClr>
              <a:buSzPts val="1700"/>
              <a:buFont typeface="Arial"/>
              <a:buNone/>
            </a:pPr>
            <a:r>
              <a:t/>
            </a:r>
            <a:endParaRPr sz="1700">
              <a:latin typeface="Fira Sans Medium"/>
              <a:ea typeface="Fira Sans Medium"/>
              <a:cs typeface="Fira Sans Medium"/>
              <a:sym typeface="Fira Sans Medium"/>
            </a:endParaRPr>
          </a:p>
        </p:txBody>
      </p:sp>
      <p:sp>
        <p:nvSpPr>
          <p:cNvPr id="416" name="Google Shape;416;p3"/>
          <p:cNvSpPr txBox="1"/>
          <p:nvPr/>
        </p:nvSpPr>
        <p:spPr>
          <a:xfrm>
            <a:off x="5466200" y="4009200"/>
            <a:ext cx="3200100" cy="53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latin typeface="Fira Sans Medium"/>
                <a:ea typeface="Fira Sans Medium"/>
                <a:cs typeface="Fira Sans Medium"/>
                <a:sym typeface="Fira Sans Medium"/>
              </a:rPr>
              <a:t>5. Inferences </a:t>
            </a:r>
            <a:br>
              <a:rPr lang="en" sz="1700">
                <a:latin typeface="Fira Sans Medium"/>
                <a:ea typeface="Fira Sans Medium"/>
                <a:cs typeface="Fira Sans Medium"/>
                <a:sym typeface="Fira Sans Medium"/>
              </a:rPr>
            </a:br>
            <a:r>
              <a:rPr lang="en" sz="1700">
                <a:latin typeface="Fira Sans Medium"/>
                <a:ea typeface="Fira Sans Medium"/>
                <a:cs typeface="Fira Sans Medium"/>
                <a:sym typeface="Fira Sans Medium"/>
              </a:rPr>
              <a:t>6. Conclusion</a:t>
            </a:r>
            <a:endParaRPr b="0" i="0" sz="1700" u="none" cap="none" strike="noStrike">
              <a:solidFill>
                <a:srgbClr val="000000"/>
              </a:solidFill>
              <a:latin typeface="Fira Sans Medium"/>
              <a:ea typeface="Fira Sans Medium"/>
              <a:cs typeface="Fira Sans Medium"/>
              <a:sym typeface="Fira Sans Medium"/>
            </a:endParaRPr>
          </a:p>
        </p:txBody>
      </p:sp>
      <p:sp>
        <p:nvSpPr>
          <p:cNvPr id="417" name="Google Shape;417;p3"/>
          <p:cNvSpPr/>
          <p:nvPr/>
        </p:nvSpPr>
        <p:spPr>
          <a:xfrm>
            <a:off x="4781700" y="4009200"/>
            <a:ext cx="433547" cy="440037"/>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1" name="Shape 421"/>
        <p:cNvGrpSpPr/>
        <p:nvPr/>
      </p:nvGrpSpPr>
      <p:grpSpPr>
        <a:xfrm>
          <a:off x="0" y="0"/>
          <a:ext cx="0" cy="0"/>
          <a:chOff x="0" y="0"/>
          <a:chExt cx="0" cy="0"/>
        </a:xfrm>
      </p:grpSpPr>
      <p:sp>
        <p:nvSpPr>
          <p:cNvPr id="422" name="Google Shape;422;g1ea3b2cefce_0_188"/>
          <p:cNvSpPr txBox="1"/>
          <p:nvPr>
            <p:ph type="title"/>
          </p:nvPr>
        </p:nvSpPr>
        <p:spPr>
          <a:xfrm>
            <a:off x="732450" y="35455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1. Introduction | </a:t>
            </a:r>
            <a:r>
              <a:rPr lang="en" sz="1800">
                <a:solidFill>
                  <a:srgbClr val="000000"/>
                </a:solidFill>
                <a:latin typeface="Fira Sans Medium"/>
                <a:ea typeface="Fira Sans Medium"/>
                <a:cs typeface="Fira Sans Medium"/>
                <a:sym typeface="Fira Sans Medium"/>
              </a:rPr>
              <a:t>Video Games Market Evolution</a:t>
            </a:r>
            <a:br>
              <a:rPr lang="en" sz="1800">
                <a:solidFill>
                  <a:srgbClr val="000000"/>
                </a:solidFill>
                <a:latin typeface="Fira Sans Medium"/>
                <a:ea typeface="Fira Sans Medium"/>
                <a:cs typeface="Fira Sans Medium"/>
                <a:sym typeface="Fira Sans Medium"/>
              </a:rPr>
            </a:br>
            <a:endParaRPr sz="1800">
              <a:solidFill>
                <a:srgbClr val="000000"/>
              </a:solidFill>
              <a:latin typeface="Fira Sans Medium"/>
              <a:ea typeface="Fira Sans Medium"/>
              <a:cs typeface="Fira Sans Medium"/>
              <a:sym typeface="Fira Sans Medium"/>
            </a:endParaRPr>
          </a:p>
          <a:p>
            <a:pPr indent="0" lvl="0" marL="0" rtl="0" algn="ctr">
              <a:lnSpc>
                <a:spcPct val="100000"/>
              </a:lnSpc>
              <a:spcBef>
                <a:spcPts val="0"/>
              </a:spcBef>
              <a:spcAft>
                <a:spcPts val="0"/>
              </a:spcAft>
              <a:buSzPts val="2800"/>
              <a:buNone/>
            </a:pPr>
            <a:r>
              <a:t/>
            </a:r>
            <a:endParaRPr/>
          </a:p>
        </p:txBody>
      </p:sp>
      <p:sp>
        <p:nvSpPr>
          <p:cNvPr id="423" name="Google Shape;423;g1ea3b2cefce_0_188"/>
          <p:cNvSpPr/>
          <p:nvPr/>
        </p:nvSpPr>
        <p:spPr>
          <a:xfrm>
            <a:off x="4101588" y="1312413"/>
            <a:ext cx="965700" cy="965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4" name="Google Shape;424;g1ea3b2cefce_0_188"/>
          <p:cNvGrpSpPr/>
          <p:nvPr/>
        </p:nvGrpSpPr>
        <p:grpSpPr>
          <a:xfrm>
            <a:off x="369875" y="3148150"/>
            <a:ext cx="2935800" cy="867850"/>
            <a:chOff x="367563" y="3613738"/>
            <a:chExt cx="2935800" cy="867850"/>
          </a:xfrm>
        </p:grpSpPr>
        <p:sp>
          <p:nvSpPr>
            <p:cNvPr id="425" name="Google Shape;425;g1ea3b2cefce_0_188"/>
            <p:cNvSpPr txBox="1"/>
            <p:nvPr/>
          </p:nvSpPr>
          <p:spPr>
            <a:xfrm>
              <a:off x="473839" y="3613738"/>
              <a:ext cx="22797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500">
                  <a:latin typeface="Fira Sans Medium"/>
                  <a:ea typeface="Fira Sans Medium"/>
                  <a:cs typeface="Fira Sans Medium"/>
                  <a:sym typeface="Fira Sans Medium"/>
                </a:rPr>
                <a:t>Interactive gaming</a:t>
              </a:r>
              <a:endParaRPr b="0" i="0" sz="1500" u="none" cap="none" strike="noStrike">
                <a:solidFill>
                  <a:srgbClr val="191919"/>
                </a:solidFill>
                <a:latin typeface="Share Tech"/>
                <a:ea typeface="Share Tech"/>
                <a:cs typeface="Share Tech"/>
                <a:sym typeface="Share Tech"/>
              </a:endParaRPr>
            </a:p>
          </p:txBody>
        </p:sp>
        <p:sp>
          <p:nvSpPr>
            <p:cNvPr id="426" name="Google Shape;426;g1ea3b2cefce_0_188"/>
            <p:cNvSpPr txBox="1"/>
            <p:nvPr/>
          </p:nvSpPr>
          <p:spPr>
            <a:xfrm>
              <a:off x="367563" y="3997088"/>
              <a:ext cx="29358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C</a:t>
              </a:r>
              <a:r>
                <a:rPr lang="en" sz="1200">
                  <a:latin typeface="Fira Sans"/>
                  <a:ea typeface="Fira Sans"/>
                  <a:cs typeface="Fira Sans"/>
                  <a:sym typeface="Fira Sans"/>
                </a:rPr>
                <a:t>omputer-based interactive gaming machines used other mechanisms to imitate a screen. </a:t>
              </a:r>
              <a:endParaRPr b="0" i="0" sz="1400" u="none" cap="none" strike="noStrike">
                <a:solidFill>
                  <a:srgbClr val="191919"/>
                </a:solidFill>
                <a:latin typeface="Maven Pro"/>
                <a:ea typeface="Maven Pro"/>
                <a:cs typeface="Maven Pro"/>
                <a:sym typeface="Maven Pro"/>
              </a:endParaRPr>
            </a:p>
          </p:txBody>
        </p:sp>
      </p:grpSp>
      <p:sp>
        <p:nvSpPr>
          <p:cNvPr id="427" name="Google Shape;427;g1ea3b2cefce_0_188"/>
          <p:cNvSpPr/>
          <p:nvPr/>
        </p:nvSpPr>
        <p:spPr>
          <a:xfrm rot="10800000">
            <a:off x="3435609" y="1960521"/>
            <a:ext cx="2279671" cy="108767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1ea3b2cefce_0_188"/>
          <p:cNvSpPr/>
          <p:nvPr/>
        </p:nvSpPr>
        <p:spPr>
          <a:xfrm rot="10800000">
            <a:off x="5067163" y="2826973"/>
            <a:ext cx="123900" cy="123900"/>
          </a:xfrm>
          <a:prstGeom prst="ellipse">
            <a:avLst/>
          </a:pr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1ea3b2cefce_0_188"/>
          <p:cNvSpPr/>
          <p:nvPr/>
        </p:nvSpPr>
        <p:spPr>
          <a:xfrm rot="10800000">
            <a:off x="3971444" y="2826973"/>
            <a:ext cx="123900" cy="123900"/>
          </a:xfrm>
          <a:prstGeom prst="ellipse">
            <a:avLst/>
          </a:pr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1ea3b2cefce_0_188"/>
          <p:cNvSpPr/>
          <p:nvPr/>
        </p:nvSpPr>
        <p:spPr>
          <a:xfrm rot="10800000">
            <a:off x="4512746" y="2953786"/>
            <a:ext cx="123900" cy="123900"/>
          </a:xfrm>
          <a:prstGeom prst="ellipse">
            <a:avLst/>
          </a:pr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1ea3b2cefce_0_188"/>
          <p:cNvSpPr/>
          <p:nvPr/>
        </p:nvSpPr>
        <p:spPr>
          <a:xfrm rot="10800000">
            <a:off x="5431462" y="2495717"/>
            <a:ext cx="123900" cy="123900"/>
          </a:xfrm>
          <a:prstGeom prst="ellipse">
            <a:avLst/>
          </a:pr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1ea3b2cefce_0_188"/>
          <p:cNvSpPr/>
          <p:nvPr/>
        </p:nvSpPr>
        <p:spPr>
          <a:xfrm rot="10800000">
            <a:off x="3591893" y="2495717"/>
            <a:ext cx="123900" cy="123900"/>
          </a:xfrm>
          <a:prstGeom prst="ellipse">
            <a:avLst/>
          </a:pr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3" name="Google Shape;433;g1ea3b2cefce_0_188"/>
          <p:cNvGrpSpPr/>
          <p:nvPr/>
        </p:nvGrpSpPr>
        <p:grpSpPr>
          <a:xfrm>
            <a:off x="2848500" y="3357700"/>
            <a:ext cx="3342900" cy="853825"/>
            <a:chOff x="2846188" y="3823288"/>
            <a:chExt cx="3342900" cy="853825"/>
          </a:xfrm>
        </p:grpSpPr>
        <p:sp>
          <p:nvSpPr>
            <p:cNvPr id="434" name="Google Shape;434;g1ea3b2cefce_0_188"/>
            <p:cNvSpPr txBox="1"/>
            <p:nvPr/>
          </p:nvSpPr>
          <p:spPr>
            <a:xfrm>
              <a:off x="3257788" y="3823288"/>
              <a:ext cx="2623800" cy="457200"/>
            </a:xfrm>
            <a:prstGeom prst="rect">
              <a:avLst/>
            </a:prstGeom>
            <a:noFill/>
            <a:ln>
              <a:noFill/>
            </a:ln>
          </p:spPr>
          <p:txBody>
            <a:bodyPr anchorCtr="0" anchor="b" bIns="91425" lIns="91425" spcFirstLastPara="1" rIns="91425" wrap="square" tIns="91425">
              <a:noAutofit/>
            </a:bodyPr>
            <a:lstStyle/>
            <a:p>
              <a:pPr indent="0" lvl="0" marL="457200" rtl="0" algn="l">
                <a:spcBef>
                  <a:spcPts val="0"/>
                </a:spcBef>
                <a:spcAft>
                  <a:spcPts val="0"/>
                </a:spcAft>
                <a:buNone/>
              </a:pPr>
              <a:r>
                <a:rPr lang="en" sz="1500">
                  <a:latin typeface="Fira Sans Medium"/>
                  <a:ea typeface="Fira Sans Medium"/>
                  <a:cs typeface="Fira Sans Medium"/>
                  <a:sym typeface="Fira Sans Medium"/>
                </a:rPr>
                <a:t>2000 to Present</a:t>
              </a:r>
              <a:endParaRPr b="0" i="0" sz="1500" u="none" cap="none" strike="noStrike">
                <a:solidFill>
                  <a:srgbClr val="191919"/>
                </a:solidFill>
                <a:latin typeface="Share Tech"/>
                <a:ea typeface="Share Tech"/>
                <a:cs typeface="Share Tech"/>
                <a:sym typeface="Share Tech"/>
              </a:endParaRPr>
            </a:p>
          </p:txBody>
        </p:sp>
        <p:sp>
          <p:nvSpPr>
            <p:cNvPr id="435" name="Google Shape;435;g1ea3b2cefce_0_188"/>
            <p:cNvSpPr txBox="1"/>
            <p:nvPr/>
          </p:nvSpPr>
          <p:spPr>
            <a:xfrm>
              <a:off x="2846188" y="4192613"/>
              <a:ext cx="3342900" cy="484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latin typeface="Fira Sans"/>
                  <a:ea typeface="Fira Sans"/>
                  <a:cs typeface="Fira Sans"/>
                  <a:sym typeface="Fira Sans"/>
                </a:rPr>
                <a:t>E</a:t>
              </a:r>
              <a:r>
                <a:rPr lang="en" sz="1200">
                  <a:latin typeface="Fira Sans"/>
                  <a:ea typeface="Fira Sans"/>
                  <a:cs typeface="Fira Sans"/>
                  <a:sym typeface="Fira Sans"/>
                </a:rPr>
                <a:t>lectronic gaming industry has constantly expanded due to online gaming.</a:t>
              </a:r>
              <a:endParaRPr b="0" i="0" sz="1400" u="none" cap="none" strike="noStrike">
                <a:solidFill>
                  <a:srgbClr val="191919"/>
                </a:solidFill>
                <a:latin typeface="Maven Pro"/>
                <a:ea typeface="Maven Pro"/>
                <a:cs typeface="Maven Pro"/>
                <a:sym typeface="Maven Pro"/>
              </a:endParaRPr>
            </a:p>
          </p:txBody>
        </p:sp>
      </p:grpSp>
      <p:grpSp>
        <p:nvGrpSpPr>
          <p:cNvPr id="436" name="Google Shape;436;g1ea3b2cefce_0_188"/>
          <p:cNvGrpSpPr/>
          <p:nvPr/>
        </p:nvGrpSpPr>
        <p:grpSpPr>
          <a:xfrm>
            <a:off x="6079725" y="3229049"/>
            <a:ext cx="2868600" cy="786951"/>
            <a:chOff x="6077413" y="3694636"/>
            <a:chExt cx="2868600" cy="786951"/>
          </a:xfrm>
        </p:grpSpPr>
        <p:sp>
          <p:nvSpPr>
            <p:cNvPr id="437" name="Google Shape;437;g1ea3b2cefce_0_188"/>
            <p:cNvSpPr txBox="1"/>
            <p:nvPr/>
          </p:nvSpPr>
          <p:spPr>
            <a:xfrm>
              <a:off x="6385875" y="3694636"/>
              <a:ext cx="2040300" cy="457200"/>
            </a:xfrm>
            <a:prstGeom prst="rect">
              <a:avLst/>
            </a:prstGeom>
            <a:noFill/>
            <a:ln>
              <a:noFill/>
            </a:ln>
          </p:spPr>
          <p:txBody>
            <a:bodyPr anchorCtr="0" anchor="b" bIns="91425" lIns="91425" spcFirstLastPara="1" rIns="91425" wrap="square" tIns="91425">
              <a:noAutofit/>
            </a:bodyPr>
            <a:lstStyle/>
            <a:p>
              <a:pPr indent="0" lvl="0" marL="457200" rtl="0" algn="l">
                <a:spcBef>
                  <a:spcPts val="0"/>
                </a:spcBef>
                <a:spcAft>
                  <a:spcPts val="0"/>
                </a:spcAft>
                <a:buNone/>
              </a:pPr>
              <a:r>
                <a:rPr lang="en" sz="1500">
                  <a:latin typeface="Fira Sans Medium"/>
                  <a:ea typeface="Fira Sans Medium"/>
                  <a:cs typeface="Fira Sans Medium"/>
                  <a:sym typeface="Fira Sans Medium"/>
                </a:rPr>
                <a:t>5G Network</a:t>
              </a:r>
              <a:endParaRPr sz="2000">
                <a:solidFill>
                  <a:schemeClr val="lt1"/>
                </a:solidFill>
                <a:latin typeface="Share Tech"/>
                <a:ea typeface="Share Tech"/>
                <a:cs typeface="Share Tech"/>
                <a:sym typeface="Share Tech"/>
              </a:endParaRPr>
            </a:p>
          </p:txBody>
        </p:sp>
        <p:sp>
          <p:nvSpPr>
            <p:cNvPr id="438" name="Google Shape;438;g1ea3b2cefce_0_188"/>
            <p:cNvSpPr txBox="1"/>
            <p:nvPr/>
          </p:nvSpPr>
          <p:spPr>
            <a:xfrm>
              <a:off x="6077413" y="3997088"/>
              <a:ext cx="2868600" cy="484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latin typeface="Fira Sans"/>
                  <a:ea typeface="Fira Sans"/>
                  <a:cs typeface="Fira Sans"/>
                  <a:sym typeface="Fira Sans"/>
                </a:rPr>
                <a:t>5G network boosted the number of gamers around the globe. </a:t>
              </a:r>
              <a:endParaRPr>
                <a:solidFill>
                  <a:srgbClr val="191919"/>
                </a:solidFill>
                <a:latin typeface="Maven Pro"/>
                <a:ea typeface="Maven Pro"/>
                <a:cs typeface="Maven Pro"/>
                <a:sym typeface="Maven Pro"/>
              </a:endParaRPr>
            </a:p>
          </p:txBody>
        </p:sp>
      </p:grpSp>
      <p:grpSp>
        <p:nvGrpSpPr>
          <p:cNvPr id="439" name="Google Shape;439;g1ea3b2cefce_0_188"/>
          <p:cNvGrpSpPr/>
          <p:nvPr/>
        </p:nvGrpSpPr>
        <p:grpSpPr>
          <a:xfrm>
            <a:off x="6012575" y="1937863"/>
            <a:ext cx="2935800" cy="786938"/>
            <a:chOff x="6010263" y="2403450"/>
            <a:chExt cx="2935800" cy="786938"/>
          </a:xfrm>
        </p:grpSpPr>
        <p:sp>
          <p:nvSpPr>
            <p:cNvPr id="440" name="Google Shape;440;g1ea3b2cefce_0_188"/>
            <p:cNvSpPr txBox="1"/>
            <p:nvPr/>
          </p:nvSpPr>
          <p:spPr>
            <a:xfrm>
              <a:off x="6385875" y="2403450"/>
              <a:ext cx="2040300" cy="457200"/>
            </a:xfrm>
            <a:prstGeom prst="rect">
              <a:avLst/>
            </a:prstGeom>
            <a:noFill/>
            <a:ln>
              <a:noFill/>
            </a:ln>
          </p:spPr>
          <p:txBody>
            <a:bodyPr anchorCtr="0" anchor="b" bIns="91425" lIns="91425" spcFirstLastPara="1" rIns="91425" wrap="square" tIns="91425">
              <a:noAutofit/>
            </a:bodyPr>
            <a:lstStyle/>
            <a:p>
              <a:pPr indent="0" lvl="0" marL="457200" rtl="0" algn="l">
                <a:spcBef>
                  <a:spcPts val="0"/>
                </a:spcBef>
                <a:spcAft>
                  <a:spcPts val="0"/>
                </a:spcAft>
                <a:buNone/>
              </a:pPr>
              <a:r>
                <a:rPr lang="en" sz="1500">
                  <a:latin typeface="Fira Sans Medium"/>
                  <a:ea typeface="Fira Sans Medium"/>
                  <a:cs typeface="Fira Sans Medium"/>
                  <a:sym typeface="Fira Sans Medium"/>
                </a:rPr>
                <a:t>Smartphones</a:t>
              </a:r>
              <a:endParaRPr sz="2000">
                <a:latin typeface="Share Tech"/>
                <a:ea typeface="Share Tech"/>
                <a:cs typeface="Share Tech"/>
                <a:sym typeface="Share Tech"/>
              </a:endParaRPr>
            </a:p>
          </p:txBody>
        </p:sp>
        <p:sp>
          <p:nvSpPr>
            <p:cNvPr id="441" name="Google Shape;441;g1ea3b2cefce_0_188"/>
            <p:cNvSpPr txBox="1"/>
            <p:nvPr/>
          </p:nvSpPr>
          <p:spPr>
            <a:xfrm>
              <a:off x="6010263" y="2705888"/>
              <a:ext cx="2935800" cy="484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latin typeface="Fira Sans"/>
                  <a:ea typeface="Fira Sans"/>
                  <a:cs typeface="Fira Sans"/>
                  <a:sym typeface="Fira Sans"/>
                </a:rPr>
                <a:t>P</a:t>
              </a:r>
              <a:r>
                <a:rPr lang="en" sz="1200">
                  <a:latin typeface="Fira Sans"/>
                  <a:ea typeface="Fira Sans"/>
                  <a:cs typeface="Fira Sans"/>
                  <a:sym typeface="Fira Sans"/>
                </a:rPr>
                <a:t>enetration of smartphones has made video games more accessible, portable, and social. </a:t>
              </a:r>
              <a:endParaRPr b="0" i="0" sz="1400" u="none" cap="none" strike="noStrike">
                <a:solidFill>
                  <a:srgbClr val="222831"/>
                </a:solidFill>
                <a:latin typeface="Maven Pro"/>
                <a:ea typeface="Maven Pro"/>
                <a:cs typeface="Maven Pro"/>
                <a:sym typeface="Maven Pro"/>
              </a:endParaRPr>
            </a:p>
          </p:txBody>
        </p:sp>
      </p:grpSp>
      <p:grpSp>
        <p:nvGrpSpPr>
          <p:cNvPr id="442" name="Google Shape;442;g1ea3b2cefce_0_188"/>
          <p:cNvGrpSpPr/>
          <p:nvPr/>
        </p:nvGrpSpPr>
        <p:grpSpPr>
          <a:xfrm>
            <a:off x="-115575" y="1937863"/>
            <a:ext cx="3155400" cy="786938"/>
            <a:chOff x="-117887" y="2403450"/>
            <a:chExt cx="3155400" cy="786938"/>
          </a:xfrm>
        </p:grpSpPr>
        <p:sp>
          <p:nvSpPr>
            <p:cNvPr id="443" name="Google Shape;443;g1ea3b2cefce_0_188"/>
            <p:cNvSpPr txBox="1"/>
            <p:nvPr/>
          </p:nvSpPr>
          <p:spPr>
            <a:xfrm>
              <a:off x="713200" y="2403450"/>
              <a:ext cx="20403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1500">
                  <a:latin typeface="Fira Sans Medium"/>
                  <a:ea typeface="Fira Sans Medium"/>
                  <a:cs typeface="Fira Sans Medium"/>
                  <a:sym typeface="Fira Sans Medium"/>
                </a:rPr>
                <a:t>The start</a:t>
              </a:r>
              <a:endParaRPr b="0" i="0" sz="1500" u="none" cap="none" strike="noStrike">
                <a:solidFill>
                  <a:srgbClr val="191919"/>
                </a:solidFill>
                <a:latin typeface="Share Tech"/>
                <a:ea typeface="Share Tech"/>
                <a:cs typeface="Share Tech"/>
                <a:sym typeface="Share Tech"/>
              </a:endParaRPr>
            </a:p>
          </p:txBody>
        </p:sp>
        <p:sp>
          <p:nvSpPr>
            <p:cNvPr id="444" name="Google Shape;444;g1ea3b2cefce_0_188"/>
            <p:cNvSpPr txBox="1"/>
            <p:nvPr/>
          </p:nvSpPr>
          <p:spPr>
            <a:xfrm>
              <a:off x="-117887" y="2705888"/>
              <a:ext cx="3155400" cy="484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latin typeface="Fira Sans"/>
                  <a:ea typeface="Fira Sans"/>
                  <a:cs typeface="Fira Sans"/>
                  <a:sym typeface="Fira Sans"/>
                </a:rPr>
                <a:t>Before 1970, there was no significant commercial aspect to the video game industry.</a:t>
              </a:r>
              <a:endParaRPr b="0" i="0" sz="1400" u="none" cap="none" strike="noStrike">
                <a:solidFill>
                  <a:schemeClr val="dk1"/>
                </a:solidFill>
                <a:latin typeface="Maven Pro"/>
                <a:ea typeface="Maven Pro"/>
                <a:cs typeface="Maven Pro"/>
                <a:sym typeface="Maven Pro"/>
              </a:endParaRPr>
            </a:p>
          </p:txBody>
        </p:sp>
      </p:grpSp>
      <p:grpSp>
        <p:nvGrpSpPr>
          <p:cNvPr id="445" name="Google Shape;445;g1ea3b2cefce_0_188"/>
          <p:cNvGrpSpPr/>
          <p:nvPr/>
        </p:nvGrpSpPr>
        <p:grpSpPr>
          <a:xfrm>
            <a:off x="4325340" y="1536217"/>
            <a:ext cx="518164" cy="518081"/>
            <a:chOff x="7976174" y="2925108"/>
            <a:chExt cx="334666" cy="334634"/>
          </a:xfrm>
        </p:grpSpPr>
        <p:sp>
          <p:nvSpPr>
            <p:cNvPr id="446" name="Google Shape;446;g1ea3b2cefce_0_188"/>
            <p:cNvSpPr/>
            <p:nvPr/>
          </p:nvSpPr>
          <p:spPr>
            <a:xfrm>
              <a:off x="8003100" y="3064545"/>
              <a:ext cx="10630" cy="14068"/>
            </a:xfrm>
            <a:custGeom>
              <a:rect b="b" l="l" r="r" t="t"/>
              <a:pathLst>
                <a:path extrusionOk="0" h="442" w="334">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1ea3b2cefce_0_188"/>
            <p:cNvSpPr/>
            <p:nvPr/>
          </p:nvSpPr>
          <p:spPr>
            <a:xfrm>
              <a:off x="8003100" y="3046371"/>
              <a:ext cx="10630" cy="14418"/>
            </a:xfrm>
            <a:custGeom>
              <a:rect b="b" l="l" r="r" t="t"/>
              <a:pathLst>
                <a:path extrusionOk="0" h="453" w="334">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1ea3b2cefce_0_188"/>
            <p:cNvSpPr/>
            <p:nvPr/>
          </p:nvSpPr>
          <p:spPr>
            <a:xfrm>
              <a:off x="8272519" y="3105093"/>
              <a:ext cx="10630" cy="14418"/>
            </a:xfrm>
            <a:custGeom>
              <a:rect b="b" l="l" r="r" t="t"/>
              <a:pathLst>
                <a:path extrusionOk="0" h="453" w="334">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1ea3b2cefce_0_188"/>
            <p:cNvSpPr/>
            <p:nvPr/>
          </p:nvSpPr>
          <p:spPr>
            <a:xfrm>
              <a:off x="8272519" y="3123266"/>
              <a:ext cx="10630" cy="14068"/>
            </a:xfrm>
            <a:custGeom>
              <a:rect b="b" l="l" r="r" t="t"/>
              <a:pathLst>
                <a:path extrusionOk="0" h="442" w="334">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1ea3b2cefce_0_188"/>
            <p:cNvSpPr/>
            <p:nvPr/>
          </p:nvSpPr>
          <p:spPr>
            <a:xfrm>
              <a:off x="7976174" y="2925108"/>
              <a:ext cx="334666" cy="334634"/>
            </a:xfrm>
            <a:custGeom>
              <a:rect b="b" l="l" r="r" t="t"/>
              <a:pathLst>
                <a:path extrusionOk="0" h="10514" w="10515">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1ea3b2cefce_0_188"/>
            <p:cNvSpPr/>
            <p:nvPr/>
          </p:nvSpPr>
          <p:spPr>
            <a:xfrm>
              <a:off x="8116024" y="3221804"/>
              <a:ext cx="14036" cy="10280"/>
            </a:xfrm>
            <a:custGeom>
              <a:rect b="b" l="l" r="r" t="t"/>
              <a:pathLst>
                <a:path extrusionOk="0" h="323" w="441">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1ea3b2cefce_0_188"/>
            <p:cNvSpPr/>
            <p:nvPr/>
          </p:nvSpPr>
          <p:spPr>
            <a:xfrm>
              <a:off x="8097818" y="3221804"/>
              <a:ext cx="14068" cy="10280"/>
            </a:xfrm>
            <a:custGeom>
              <a:rect b="b" l="l" r="r" t="t"/>
              <a:pathLst>
                <a:path extrusionOk="0" h="323" w="442">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1ea3b2cefce_0_188"/>
            <p:cNvSpPr/>
            <p:nvPr/>
          </p:nvSpPr>
          <p:spPr>
            <a:xfrm>
              <a:off x="8156190" y="2951621"/>
              <a:ext cx="14036" cy="10630"/>
            </a:xfrm>
            <a:custGeom>
              <a:rect b="b" l="l" r="r" t="t"/>
              <a:pathLst>
                <a:path extrusionOk="0" h="334" w="441">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1ea3b2cefce_0_188"/>
            <p:cNvSpPr/>
            <p:nvPr/>
          </p:nvSpPr>
          <p:spPr>
            <a:xfrm>
              <a:off x="8173982" y="2952385"/>
              <a:ext cx="14450" cy="10248"/>
            </a:xfrm>
            <a:custGeom>
              <a:rect b="b" l="l" r="r" t="t"/>
              <a:pathLst>
                <a:path extrusionOk="0" h="322" w="454">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55" name="Google Shape;455;g1ea3b2cefce_0_188"/>
          <p:cNvCxnSpPr>
            <a:stCxn id="443" idx="3"/>
            <a:endCxn id="432" idx="6"/>
          </p:cNvCxnSpPr>
          <p:nvPr/>
        </p:nvCxnSpPr>
        <p:spPr>
          <a:xfrm>
            <a:off x="2755813" y="2166463"/>
            <a:ext cx="836100" cy="391200"/>
          </a:xfrm>
          <a:prstGeom prst="bentConnector3">
            <a:avLst>
              <a:gd fmla="val 49999" name="adj1"/>
            </a:avLst>
          </a:prstGeom>
          <a:noFill/>
          <a:ln cap="flat" cmpd="sng" w="19050">
            <a:solidFill>
              <a:srgbClr val="B45F06"/>
            </a:solidFill>
            <a:prstDash val="solid"/>
            <a:round/>
            <a:headEnd len="sm" w="sm" type="none"/>
            <a:tailEnd len="sm" w="sm" type="none"/>
          </a:ln>
        </p:spPr>
      </p:cxnSp>
      <p:cxnSp>
        <p:nvCxnSpPr>
          <p:cNvPr id="456" name="Google Shape;456;g1ea3b2cefce_0_188"/>
          <p:cNvCxnSpPr>
            <a:stCxn id="429" idx="6"/>
            <a:endCxn id="425" idx="3"/>
          </p:cNvCxnSpPr>
          <p:nvPr/>
        </p:nvCxnSpPr>
        <p:spPr>
          <a:xfrm flipH="1">
            <a:off x="2755843" y="2888923"/>
            <a:ext cx="1215600" cy="487800"/>
          </a:xfrm>
          <a:prstGeom prst="bentConnector3">
            <a:avLst>
              <a:gd fmla="val 50000" name="adj1"/>
            </a:avLst>
          </a:prstGeom>
          <a:noFill/>
          <a:ln cap="flat" cmpd="sng" w="19050">
            <a:solidFill>
              <a:srgbClr val="B45F06"/>
            </a:solidFill>
            <a:prstDash val="solid"/>
            <a:round/>
            <a:headEnd len="sm" w="sm" type="none"/>
            <a:tailEnd len="sm" w="sm" type="none"/>
          </a:ln>
        </p:spPr>
      </p:cxnSp>
      <p:cxnSp>
        <p:nvCxnSpPr>
          <p:cNvPr id="457" name="Google Shape;457;g1ea3b2cefce_0_188"/>
          <p:cNvCxnSpPr>
            <a:stCxn id="431" idx="2"/>
            <a:endCxn id="440" idx="1"/>
          </p:cNvCxnSpPr>
          <p:nvPr/>
        </p:nvCxnSpPr>
        <p:spPr>
          <a:xfrm flipH="1" rot="10800000">
            <a:off x="5555362" y="2166467"/>
            <a:ext cx="832800" cy="391200"/>
          </a:xfrm>
          <a:prstGeom prst="bentConnector3">
            <a:avLst>
              <a:gd fmla="val 50002" name="adj1"/>
            </a:avLst>
          </a:prstGeom>
          <a:noFill/>
          <a:ln cap="flat" cmpd="sng" w="19050">
            <a:solidFill>
              <a:srgbClr val="B45F06"/>
            </a:solidFill>
            <a:prstDash val="solid"/>
            <a:round/>
            <a:headEnd len="sm" w="sm" type="none"/>
            <a:tailEnd len="sm" w="sm" type="none"/>
          </a:ln>
        </p:spPr>
      </p:cxnSp>
      <p:cxnSp>
        <p:nvCxnSpPr>
          <p:cNvPr id="458" name="Google Shape;458;g1ea3b2cefce_0_188"/>
          <p:cNvCxnSpPr>
            <a:stCxn id="428" idx="2"/>
            <a:endCxn id="437" idx="1"/>
          </p:cNvCxnSpPr>
          <p:nvPr/>
        </p:nvCxnSpPr>
        <p:spPr>
          <a:xfrm>
            <a:off x="5191063" y="2888923"/>
            <a:ext cx="1197000" cy="568800"/>
          </a:xfrm>
          <a:prstGeom prst="bentConnector3">
            <a:avLst>
              <a:gd fmla="val 50005" name="adj1"/>
            </a:avLst>
          </a:prstGeom>
          <a:noFill/>
          <a:ln cap="flat" cmpd="sng" w="19050">
            <a:solidFill>
              <a:srgbClr val="B45F06"/>
            </a:solidFill>
            <a:prstDash val="solid"/>
            <a:round/>
            <a:headEnd len="sm" w="sm" type="none"/>
            <a:tailEnd len="sm" w="sm" type="none"/>
          </a:ln>
        </p:spPr>
      </p:cxnSp>
      <p:cxnSp>
        <p:nvCxnSpPr>
          <p:cNvPr id="459" name="Google Shape;459;g1ea3b2cefce_0_188"/>
          <p:cNvCxnSpPr>
            <a:stCxn id="430" idx="0"/>
          </p:cNvCxnSpPr>
          <p:nvPr/>
        </p:nvCxnSpPr>
        <p:spPr>
          <a:xfrm>
            <a:off x="4574696" y="3077686"/>
            <a:ext cx="0" cy="249600"/>
          </a:xfrm>
          <a:prstGeom prst="straightConnector1">
            <a:avLst/>
          </a:prstGeom>
          <a:noFill/>
          <a:ln cap="flat" cmpd="sng" w="19050">
            <a:solidFill>
              <a:srgbClr val="B45F06"/>
            </a:solidFill>
            <a:prstDash val="solid"/>
            <a:round/>
            <a:headEnd len="sm" w="sm" type="none"/>
            <a:tailEnd len="sm" w="sm" type="none"/>
          </a:ln>
        </p:spPr>
      </p:cxnSp>
      <p:cxnSp>
        <p:nvCxnSpPr>
          <p:cNvPr id="460" name="Google Shape;460;g1ea3b2cefce_0_188"/>
          <p:cNvCxnSpPr/>
          <p:nvPr/>
        </p:nvCxnSpPr>
        <p:spPr>
          <a:xfrm>
            <a:off x="4009338" y="2420138"/>
            <a:ext cx="1150200" cy="0"/>
          </a:xfrm>
          <a:prstGeom prst="straightConnector1">
            <a:avLst/>
          </a:prstGeom>
          <a:noFill/>
          <a:ln cap="flat" cmpd="sng" w="38100">
            <a:solidFill>
              <a:srgbClr val="F9CB9C"/>
            </a:solidFill>
            <a:prstDash val="solid"/>
            <a:round/>
            <a:headEnd len="sm" w="sm" type="none"/>
            <a:tailEnd len="sm" w="sm" type="none"/>
          </a:ln>
        </p:spPr>
      </p:cxnSp>
      <p:cxnSp>
        <p:nvCxnSpPr>
          <p:cNvPr id="461" name="Google Shape;461;g1ea3b2cefce_0_188"/>
          <p:cNvCxnSpPr/>
          <p:nvPr/>
        </p:nvCxnSpPr>
        <p:spPr>
          <a:xfrm>
            <a:off x="3847588" y="2561249"/>
            <a:ext cx="1453500" cy="0"/>
          </a:xfrm>
          <a:prstGeom prst="straightConnector1">
            <a:avLst/>
          </a:prstGeom>
          <a:noFill/>
          <a:ln cap="flat" cmpd="sng" w="38100">
            <a:solidFill>
              <a:srgbClr val="B45F06"/>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5" name="Shape 465"/>
        <p:cNvGrpSpPr/>
        <p:nvPr/>
      </p:nvGrpSpPr>
      <p:grpSpPr>
        <a:xfrm>
          <a:off x="0" y="0"/>
          <a:ext cx="0" cy="0"/>
          <a:chOff x="0" y="0"/>
          <a:chExt cx="0" cy="0"/>
        </a:xfrm>
      </p:grpSpPr>
      <p:sp>
        <p:nvSpPr>
          <p:cNvPr id="466" name="Google Shape;466;g1ea3b2cefce_0_605"/>
          <p:cNvSpPr txBox="1"/>
          <p:nvPr>
            <p:ph type="title"/>
          </p:nvPr>
        </p:nvSpPr>
        <p:spPr>
          <a:xfrm>
            <a:off x="500500" y="328600"/>
            <a:ext cx="80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2. Research Question</a:t>
            </a:r>
            <a:endParaRPr sz="1600">
              <a:solidFill>
                <a:srgbClr val="1B1F26"/>
              </a:solidFill>
              <a:latin typeface="Fira Sans Medium"/>
              <a:ea typeface="Fira Sans Medium"/>
              <a:cs typeface="Fira Sans Medium"/>
              <a:sym typeface="Fira Sans Medium"/>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l">
              <a:lnSpc>
                <a:spcPct val="100000"/>
              </a:lnSpc>
              <a:spcBef>
                <a:spcPts val="0"/>
              </a:spcBef>
              <a:spcAft>
                <a:spcPts val="0"/>
              </a:spcAft>
              <a:buSzPts val="2800"/>
              <a:buNone/>
            </a:pPr>
            <a:r>
              <a:t/>
            </a:r>
            <a:endParaRPr/>
          </a:p>
        </p:txBody>
      </p:sp>
      <p:sp>
        <p:nvSpPr>
          <p:cNvPr id="467" name="Google Shape;467;g1ea3b2cefce_0_605"/>
          <p:cNvSpPr txBox="1"/>
          <p:nvPr/>
        </p:nvSpPr>
        <p:spPr>
          <a:xfrm>
            <a:off x="227000" y="901300"/>
            <a:ext cx="8866800" cy="389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300">
                <a:solidFill>
                  <a:srgbClr val="1B1F26"/>
                </a:solidFill>
                <a:latin typeface="Fira Sans"/>
                <a:ea typeface="Fira Sans"/>
                <a:cs typeface="Fira Sans"/>
                <a:sym typeface="Fira Sans"/>
              </a:rPr>
              <a:t>What are the major characteristics of the video games market </a:t>
            </a:r>
            <a:r>
              <a:rPr b="1" lang="en" sz="1300">
                <a:solidFill>
                  <a:srgbClr val="1B1F26"/>
                </a:solidFill>
                <a:latin typeface="Fira Sans"/>
                <a:ea typeface="Fira Sans"/>
                <a:cs typeface="Fira Sans"/>
                <a:sym typeface="Fira Sans"/>
              </a:rPr>
              <a:t>within</a:t>
            </a:r>
            <a:r>
              <a:rPr b="1" lang="en" sz="1300">
                <a:solidFill>
                  <a:srgbClr val="1B1F26"/>
                </a:solidFill>
                <a:latin typeface="Fira Sans"/>
                <a:ea typeface="Fira Sans"/>
                <a:cs typeface="Fira Sans"/>
                <a:sym typeface="Fira Sans"/>
              </a:rPr>
              <a:t> the major console's lifecycle of 2006-2013?</a:t>
            </a:r>
            <a:endParaRPr b="1" sz="13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457200" marR="0" rtl="0" algn="l">
              <a:lnSpc>
                <a:spcPct val="100000"/>
              </a:lnSpc>
              <a:spcBef>
                <a:spcPts val="0"/>
              </a:spcBef>
              <a:spcAft>
                <a:spcPts val="0"/>
              </a:spcAft>
              <a:buNone/>
            </a:pPr>
            <a:r>
              <a:rPr lang="en" sz="1200">
                <a:solidFill>
                  <a:srgbClr val="1B1F26"/>
                </a:solidFill>
                <a:latin typeface="Fira Sans"/>
                <a:ea typeface="Fira Sans"/>
                <a:cs typeface="Fira Sans"/>
                <a:sym typeface="Fira Sans"/>
              </a:rPr>
              <a:t>Numerical  Variables - Global Sales, User Score, Critic Score, Year of Release</a:t>
            </a:r>
            <a:endParaRPr sz="1200">
              <a:solidFill>
                <a:srgbClr val="1B1F26"/>
              </a:solidFill>
              <a:latin typeface="Fira Sans"/>
              <a:ea typeface="Fira Sans"/>
              <a:cs typeface="Fira Sans"/>
              <a:sym typeface="Fira Sans"/>
            </a:endParaRPr>
          </a:p>
          <a:p>
            <a:pPr indent="0" lvl="0" marL="457200" marR="0" rtl="0" algn="l">
              <a:lnSpc>
                <a:spcPct val="100000"/>
              </a:lnSpc>
              <a:spcBef>
                <a:spcPts val="0"/>
              </a:spcBef>
              <a:spcAft>
                <a:spcPts val="0"/>
              </a:spcAft>
              <a:buNone/>
            </a:pPr>
            <a:r>
              <a:rPr lang="en" sz="1200">
                <a:solidFill>
                  <a:srgbClr val="1B1F26"/>
                </a:solidFill>
                <a:latin typeface="Fira Sans"/>
                <a:ea typeface="Fira Sans"/>
                <a:cs typeface="Fira Sans"/>
                <a:sym typeface="Fira Sans"/>
              </a:rPr>
              <a:t>Categorical  Variables - Platform, Genre, Publisher</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200">
                <a:solidFill>
                  <a:srgbClr val="1B1F26"/>
                </a:solidFill>
                <a:latin typeface="Fira Sans"/>
                <a:ea typeface="Fira Sans"/>
                <a:cs typeface="Fira Sans"/>
                <a:sym typeface="Fira Sans"/>
              </a:rPr>
              <a:t>            1) Do users tend to rate PS3 and Xbox 360 games higher at the </a:t>
            </a:r>
            <a:r>
              <a:rPr lang="en" sz="1200">
                <a:solidFill>
                  <a:srgbClr val="1B1F26"/>
                </a:solidFill>
                <a:latin typeface="Fira Sans"/>
                <a:ea typeface="Fira Sans"/>
                <a:cs typeface="Fira Sans"/>
                <a:sym typeface="Fira Sans"/>
              </a:rPr>
              <a:t>beginning</a:t>
            </a:r>
            <a:r>
              <a:rPr lang="en" sz="1200">
                <a:solidFill>
                  <a:srgbClr val="1B1F26"/>
                </a:solidFill>
                <a:latin typeface="Fira Sans"/>
                <a:ea typeface="Fira Sans"/>
                <a:cs typeface="Fira Sans"/>
                <a:sym typeface="Fira Sans"/>
              </a:rPr>
              <a:t> of the console's lifecycle, since it's a novelty?</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200">
                <a:solidFill>
                  <a:srgbClr val="1B1F26"/>
                </a:solidFill>
                <a:latin typeface="Fira Sans"/>
                <a:ea typeface="Fira Sans"/>
                <a:cs typeface="Fira Sans"/>
                <a:sym typeface="Fira Sans"/>
              </a:rPr>
              <a:t>            2) Do the top 4 publishers hold the majority of market share in games sold between 2006 and 2013?</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rPr lang="en" sz="1200">
                <a:solidFill>
                  <a:srgbClr val="1B1F26"/>
                </a:solidFill>
                <a:latin typeface="Fira Sans"/>
                <a:ea typeface="Fira Sans"/>
                <a:cs typeface="Fira Sans"/>
                <a:sym typeface="Fira Sans"/>
              </a:rPr>
              <a:t>            3) Are there certain genres for which critics tend to rate games differently, on average, in comparison to other genres?</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304800" lvl="0" marL="457200" rtl="0" algn="l">
              <a:spcBef>
                <a:spcPts val="0"/>
              </a:spcBef>
              <a:spcAft>
                <a:spcPts val="0"/>
              </a:spcAft>
              <a:buClr>
                <a:schemeClr val="dk1"/>
              </a:buClr>
              <a:buSzPts val="1200"/>
              <a:buFont typeface="Maven Pro"/>
              <a:buChar char="●"/>
            </a:pPr>
            <a:r>
              <a:t/>
            </a:r>
            <a:endParaRPr sz="1200">
              <a:solidFill>
                <a:schemeClr val="dk1"/>
              </a:solidFill>
              <a:latin typeface="Maven Pro"/>
              <a:ea typeface="Maven Pro"/>
              <a:cs typeface="Maven Pro"/>
              <a:sym typeface="Maven Pro"/>
            </a:endParaRPr>
          </a:p>
        </p:txBody>
      </p:sp>
      <p:pic>
        <p:nvPicPr>
          <p:cNvPr id="468" name="Google Shape;468;g1ea3b2cefce_0_605"/>
          <p:cNvPicPr preferRelativeResize="0"/>
          <p:nvPr/>
        </p:nvPicPr>
        <p:blipFill>
          <a:blip r:embed="rId3">
            <a:alphaModFix/>
          </a:blip>
          <a:stretch>
            <a:fillRect/>
          </a:stretch>
        </p:blipFill>
        <p:spPr>
          <a:xfrm>
            <a:off x="2775600" y="2219549"/>
            <a:ext cx="2381274" cy="436725"/>
          </a:xfrm>
          <a:prstGeom prst="rect">
            <a:avLst/>
          </a:prstGeom>
          <a:noFill/>
          <a:ln>
            <a:noFill/>
          </a:ln>
        </p:spPr>
      </p:pic>
      <p:pic>
        <p:nvPicPr>
          <p:cNvPr id="469" name="Google Shape;469;g1ea3b2cefce_0_605"/>
          <p:cNvPicPr preferRelativeResize="0"/>
          <p:nvPr/>
        </p:nvPicPr>
        <p:blipFill>
          <a:blip r:embed="rId4">
            <a:alphaModFix/>
          </a:blip>
          <a:stretch>
            <a:fillRect/>
          </a:stretch>
        </p:blipFill>
        <p:spPr>
          <a:xfrm>
            <a:off x="3025275" y="3158675"/>
            <a:ext cx="1424332" cy="436725"/>
          </a:xfrm>
          <a:prstGeom prst="rect">
            <a:avLst/>
          </a:prstGeom>
          <a:noFill/>
          <a:ln>
            <a:noFill/>
          </a:ln>
        </p:spPr>
      </p:pic>
      <p:pic>
        <p:nvPicPr>
          <p:cNvPr id="470" name="Google Shape;470;g1ea3b2cefce_0_605"/>
          <p:cNvPicPr preferRelativeResize="0"/>
          <p:nvPr/>
        </p:nvPicPr>
        <p:blipFill>
          <a:blip r:embed="rId5">
            <a:alphaModFix/>
          </a:blip>
          <a:stretch>
            <a:fillRect/>
          </a:stretch>
        </p:blipFill>
        <p:spPr>
          <a:xfrm>
            <a:off x="2591239" y="4224913"/>
            <a:ext cx="3011860" cy="436725"/>
          </a:xfrm>
          <a:prstGeom prst="rect">
            <a:avLst/>
          </a:prstGeom>
          <a:noFill/>
          <a:ln>
            <a:noFill/>
          </a:ln>
        </p:spPr>
      </p:pic>
      <p:grpSp>
        <p:nvGrpSpPr>
          <p:cNvPr id="471" name="Google Shape;471;g1ea3b2cefce_0_605"/>
          <p:cNvGrpSpPr/>
          <p:nvPr/>
        </p:nvGrpSpPr>
        <p:grpSpPr>
          <a:xfrm>
            <a:off x="372517" y="2781413"/>
            <a:ext cx="340082" cy="323635"/>
            <a:chOff x="6323089" y="3637093"/>
            <a:chExt cx="630131" cy="630130"/>
          </a:xfrm>
        </p:grpSpPr>
        <p:sp>
          <p:nvSpPr>
            <p:cNvPr id="472" name="Google Shape;472;g1ea3b2cefce_0_605"/>
            <p:cNvSpPr/>
            <p:nvPr/>
          </p:nvSpPr>
          <p:spPr>
            <a:xfrm>
              <a:off x="6368635" y="3682639"/>
              <a:ext cx="539039" cy="539012"/>
            </a:xfrm>
            <a:custGeom>
              <a:rect b="b" l="l" r="r" t="t"/>
              <a:pathLst>
                <a:path extrusionOk="0" h="20237" w="20238">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E691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1ea3b2cefce_0_605"/>
            <p:cNvSpPr/>
            <p:nvPr/>
          </p:nvSpPr>
          <p:spPr>
            <a:xfrm>
              <a:off x="6504447" y="3817598"/>
              <a:ext cx="124013" cy="124865"/>
            </a:xfrm>
            <a:custGeom>
              <a:rect b="b" l="l" r="r" t="t"/>
              <a:pathLst>
                <a:path extrusionOk="0" h="4688" w="4656">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1ea3b2cefce_0_605"/>
            <p:cNvSpPr/>
            <p:nvPr/>
          </p:nvSpPr>
          <p:spPr>
            <a:xfrm>
              <a:off x="6647850" y="3817598"/>
              <a:ext cx="124865" cy="124865"/>
            </a:xfrm>
            <a:custGeom>
              <a:rect b="b" l="l" r="r" t="t"/>
              <a:pathLst>
                <a:path extrusionOk="0" h="4688" w="4688">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1ea3b2cefce_0_605"/>
            <p:cNvSpPr/>
            <p:nvPr/>
          </p:nvSpPr>
          <p:spPr>
            <a:xfrm>
              <a:off x="6504447" y="3961827"/>
              <a:ext cx="124013" cy="124039"/>
            </a:xfrm>
            <a:custGeom>
              <a:rect b="b" l="l" r="r" t="t"/>
              <a:pathLst>
                <a:path extrusionOk="0" h="4657" w="4656">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1ea3b2cefce_0_605"/>
            <p:cNvSpPr/>
            <p:nvPr/>
          </p:nvSpPr>
          <p:spPr>
            <a:xfrm>
              <a:off x="6647850" y="3961827"/>
              <a:ext cx="124865" cy="124039"/>
            </a:xfrm>
            <a:custGeom>
              <a:rect b="b" l="l" r="r" t="t"/>
              <a:pathLst>
                <a:path extrusionOk="0" h="4657" w="4688">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1ea3b2cefce_0_605"/>
            <p:cNvSpPr/>
            <p:nvPr/>
          </p:nvSpPr>
          <p:spPr>
            <a:xfrm>
              <a:off x="6533133" y="3637093"/>
              <a:ext cx="420087" cy="535656"/>
            </a:xfrm>
            <a:custGeom>
              <a:rect b="b" l="l" r="r" t="t"/>
              <a:pathLst>
                <a:path extrusionOk="0" fill="none" h="20111" w="15772">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1ea3b2cefce_0_605"/>
            <p:cNvSpPr/>
            <p:nvPr/>
          </p:nvSpPr>
          <p:spPr>
            <a:xfrm>
              <a:off x="6323089" y="3722298"/>
              <a:ext cx="315518" cy="544925"/>
            </a:xfrm>
            <a:custGeom>
              <a:rect b="b" l="l" r="r" t="t"/>
              <a:pathLst>
                <a:path extrusionOk="0" fill="none" h="20459" w="11846">
                  <a:moveTo>
                    <a:pt x="3738" y="0"/>
                  </a:moveTo>
                  <a:cubicBezTo>
                    <a:pt x="1458" y="2154"/>
                    <a:pt x="1" y="5225"/>
                    <a:pt x="1" y="8614"/>
                  </a:cubicBezTo>
                  <a:cubicBezTo>
                    <a:pt x="1" y="15138"/>
                    <a:pt x="5321" y="20458"/>
                    <a:pt x="11845"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 name="Google Shape;479;g1ea3b2cefce_0_605"/>
          <p:cNvGrpSpPr/>
          <p:nvPr/>
        </p:nvGrpSpPr>
        <p:grpSpPr>
          <a:xfrm>
            <a:off x="372709" y="1868370"/>
            <a:ext cx="364720" cy="351172"/>
            <a:chOff x="6323089" y="1361318"/>
            <a:chExt cx="630131" cy="630131"/>
          </a:xfrm>
        </p:grpSpPr>
        <p:sp>
          <p:nvSpPr>
            <p:cNvPr id="480" name="Google Shape;480;g1ea3b2cefce_0_605"/>
            <p:cNvSpPr/>
            <p:nvPr/>
          </p:nvSpPr>
          <p:spPr>
            <a:xfrm>
              <a:off x="6332385" y="1406385"/>
              <a:ext cx="612392" cy="539652"/>
            </a:xfrm>
            <a:custGeom>
              <a:rect b="b" l="l" r="r" t="t"/>
              <a:pathLst>
                <a:path extrusionOk="0" h="20261" w="22992">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E691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1ea3b2cefce_0_605"/>
            <p:cNvSpPr/>
            <p:nvPr/>
          </p:nvSpPr>
          <p:spPr>
            <a:xfrm>
              <a:off x="6474935" y="1526642"/>
              <a:ext cx="326465" cy="299484"/>
            </a:xfrm>
            <a:custGeom>
              <a:rect b="b" l="l" r="r" t="t"/>
              <a:pathLst>
                <a:path extrusionOk="0" h="11244" w="12257">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1ea3b2cefce_0_605"/>
            <p:cNvSpPr/>
            <p:nvPr/>
          </p:nvSpPr>
          <p:spPr>
            <a:xfrm>
              <a:off x="6533133" y="1361318"/>
              <a:ext cx="420087" cy="535656"/>
            </a:xfrm>
            <a:custGeom>
              <a:rect b="b" l="l" r="r" t="t"/>
              <a:pathLst>
                <a:path extrusionOk="0" fill="none" h="20111" w="15772">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1ea3b2cefce_0_605"/>
            <p:cNvSpPr/>
            <p:nvPr/>
          </p:nvSpPr>
          <p:spPr>
            <a:xfrm>
              <a:off x="6323089" y="1446524"/>
              <a:ext cx="315518" cy="544925"/>
            </a:xfrm>
            <a:custGeom>
              <a:rect b="b" l="l" r="r" t="t"/>
              <a:pathLst>
                <a:path extrusionOk="0" fill="none" h="20459" w="11846">
                  <a:moveTo>
                    <a:pt x="3738" y="0"/>
                  </a:moveTo>
                  <a:cubicBezTo>
                    <a:pt x="1458" y="2154"/>
                    <a:pt x="1" y="5226"/>
                    <a:pt x="1" y="8614"/>
                  </a:cubicBezTo>
                  <a:cubicBezTo>
                    <a:pt x="1" y="15138"/>
                    <a:pt x="5321" y="20458"/>
                    <a:pt x="11845"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 name="Google Shape;484;g1ea3b2cefce_0_605"/>
          <p:cNvGrpSpPr/>
          <p:nvPr/>
        </p:nvGrpSpPr>
        <p:grpSpPr>
          <a:xfrm>
            <a:off x="397297" y="3858863"/>
            <a:ext cx="340067" cy="323635"/>
            <a:chOff x="2190776" y="3637093"/>
            <a:chExt cx="630104" cy="630130"/>
          </a:xfrm>
        </p:grpSpPr>
        <p:sp>
          <p:nvSpPr>
            <p:cNvPr id="485" name="Google Shape;485;g1ea3b2cefce_0_605"/>
            <p:cNvSpPr/>
            <p:nvPr/>
          </p:nvSpPr>
          <p:spPr>
            <a:xfrm>
              <a:off x="2236321" y="3682639"/>
              <a:ext cx="539012" cy="539012"/>
            </a:xfrm>
            <a:custGeom>
              <a:rect b="b" l="l" r="r" t="t"/>
              <a:pathLst>
                <a:path extrusionOk="0" h="20237" w="20237">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E691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1ea3b2cefce_0_605"/>
            <p:cNvSpPr/>
            <p:nvPr/>
          </p:nvSpPr>
          <p:spPr>
            <a:xfrm>
              <a:off x="2343447" y="3828572"/>
              <a:ext cx="308753" cy="247173"/>
            </a:xfrm>
            <a:custGeom>
              <a:rect b="b" l="l" r="r" t="t"/>
              <a:pathLst>
                <a:path extrusionOk="0" h="9280" w="11592">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1ea3b2cefce_0_605"/>
            <p:cNvSpPr/>
            <p:nvPr/>
          </p:nvSpPr>
          <p:spPr>
            <a:xfrm>
              <a:off x="2190776" y="3637093"/>
              <a:ext cx="420087" cy="535656"/>
            </a:xfrm>
            <a:custGeom>
              <a:rect b="b" l="l" r="r" t="t"/>
              <a:pathLst>
                <a:path extrusionOk="0" fill="none" h="20111" w="15772">
                  <a:moveTo>
                    <a:pt x="3389" y="20110"/>
                  </a:moveTo>
                  <a:cubicBezTo>
                    <a:pt x="1298" y="17988"/>
                    <a:pt x="0" y="15043"/>
                    <a:pt x="0" y="11813"/>
                  </a:cubicBezTo>
                  <a:cubicBezTo>
                    <a:pt x="0" y="5289"/>
                    <a:pt x="5289" y="0"/>
                    <a:pt x="11813" y="0"/>
                  </a:cubicBezTo>
                  <a:cubicBezTo>
                    <a:pt x="13206" y="0"/>
                    <a:pt x="14536" y="254"/>
                    <a:pt x="15771" y="666"/>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1ea3b2cefce_0_605"/>
            <p:cNvSpPr/>
            <p:nvPr/>
          </p:nvSpPr>
          <p:spPr>
            <a:xfrm>
              <a:off x="2505388" y="3722298"/>
              <a:ext cx="315492" cy="544925"/>
            </a:xfrm>
            <a:custGeom>
              <a:rect b="b" l="l" r="r" t="t"/>
              <a:pathLst>
                <a:path extrusionOk="0" fill="none" h="20459" w="11845">
                  <a:moveTo>
                    <a:pt x="8108" y="0"/>
                  </a:moveTo>
                  <a:cubicBezTo>
                    <a:pt x="10388" y="2154"/>
                    <a:pt x="11845" y="5225"/>
                    <a:pt x="11845" y="8614"/>
                  </a:cubicBezTo>
                  <a:cubicBezTo>
                    <a:pt x="11845" y="15138"/>
                    <a:pt x="6556" y="20458"/>
                    <a:pt x="1"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2" name="Shape 492"/>
        <p:cNvGrpSpPr/>
        <p:nvPr/>
      </p:nvGrpSpPr>
      <p:grpSpPr>
        <a:xfrm>
          <a:off x="0" y="0"/>
          <a:ext cx="0" cy="0"/>
          <a:chOff x="0" y="0"/>
          <a:chExt cx="0" cy="0"/>
        </a:xfrm>
      </p:grpSpPr>
      <p:sp>
        <p:nvSpPr>
          <p:cNvPr id="493" name="Google Shape;493;g1ea3b2cefce_0_537"/>
          <p:cNvSpPr txBox="1"/>
          <p:nvPr>
            <p:ph type="title"/>
          </p:nvPr>
        </p:nvSpPr>
        <p:spPr>
          <a:xfrm>
            <a:off x="457200" y="124825"/>
            <a:ext cx="80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3</a:t>
            </a:r>
            <a:r>
              <a:rPr b="1" lang="en" sz="1800">
                <a:solidFill>
                  <a:srgbClr val="000000"/>
                </a:solidFill>
                <a:latin typeface="Fira Sans"/>
                <a:ea typeface="Fira Sans"/>
                <a:cs typeface="Fira Sans"/>
                <a:sym typeface="Fira Sans"/>
              </a:rPr>
              <a:t>. Data Source</a:t>
            </a:r>
            <a:endParaRPr sz="1600">
              <a:solidFill>
                <a:srgbClr val="1B1F26"/>
              </a:solidFill>
              <a:latin typeface="Fira Sans Medium"/>
              <a:ea typeface="Fira Sans Medium"/>
              <a:cs typeface="Fira Sans Medium"/>
              <a:sym typeface="Fira Sans Medium"/>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l">
              <a:lnSpc>
                <a:spcPct val="100000"/>
              </a:lnSpc>
              <a:spcBef>
                <a:spcPts val="0"/>
              </a:spcBef>
              <a:spcAft>
                <a:spcPts val="0"/>
              </a:spcAft>
              <a:buSzPts val="2800"/>
              <a:buNone/>
            </a:pPr>
            <a:r>
              <a:t/>
            </a:r>
            <a:endParaRPr/>
          </a:p>
        </p:txBody>
      </p:sp>
      <p:sp>
        <p:nvSpPr>
          <p:cNvPr id="494" name="Google Shape;494;g1ea3b2cefce_0_537"/>
          <p:cNvSpPr txBox="1"/>
          <p:nvPr/>
        </p:nvSpPr>
        <p:spPr>
          <a:xfrm>
            <a:off x="277200" y="458975"/>
            <a:ext cx="8866800" cy="220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200">
                <a:solidFill>
                  <a:srgbClr val="1B1F26"/>
                </a:solidFill>
                <a:latin typeface="Fira Sans"/>
                <a:ea typeface="Fira Sans"/>
                <a:cs typeface="Fira Sans"/>
                <a:sym typeface="Fira Sans"/>
              </a:rPr>
              <a:t>The dataset that was used for this project is the Video Games dataset . It has 16719 rows and 16 columns. </a:t>
            </a:r>
            <a:br>
              <a:rPr lang="en" sz="1200">
                <a:solidFill>
                  <a:srgbClr val="1B1F26"/>
                </a:solidFill>
                <a:latin typeface="Fira Sans"/>
                <a:ea typeface="Fira Sans"/>
                <a:cs typeface="Fira Sans"/>
                <a:sym typeface="Fira Sans"/>
              </a:rPr>
            </a:br>
            <a:r>
              <a:rPr lang="en" sz="1200">
                <a:solidFill>
                  <a:srgbClr val="1B1F26"/>
                </a:solidFill>
                <a:latin typeface="Fira Sans"/>
                <a:ea typeface="Fira Sans"/>
                <a:cs typeface="Fira Sans"/>
                <a:sym typeface="Fira Sans"/>
              </a:rPr>
              <a:t>Columns:  </a:t>
            </a:r>
            <a:br>
              <a:rPr lang="en" sz="1200">
                <a:solidFill>
                  <a:srgbClr val="1B1F26"/>
                </a:solidFill>
                <a:latin typeface="Fira Sans"/>
                <a:ea typeface="Fira Sans"/>
                <a:cs typeface="Fira Sans"/>
                <a:sym typeface="Fira Sans"/>
              </a:rPr>
            </a:br>
            <a:r>
              <a:rPr lang="en" sz="1200">
                <a:solidFill>
                  <a:srgbClr val="1B1F26"/>
                </a:solidFill>
                <a:latin typeface="Fira Sans"/>
                <a:ea typeface="Fira Sans"/>
                <a:cs typeface="Fira Sans"/>
                <a:sym typeface="Fira Sans"/>
              </a:rPr>
              <a:t>    - Name, Platform, Year of release, Genre, Publisher, Sales in North America, Europe, Japan, and other regions;</a:t>
            </a:r>
            <a:br>
              <a:rPr lang="en" sz="1200">
                <a:solidFill>
                  <a:srgbClr val="1B1F26"/>
                </a:solidFill>
                <a:latin typeface="Fira Sans"/>
                <a:ea typeface="Fira Sans"/>
                <a:cs typeface="Fira Sans"/>
                <a:sym typeface="Fira Sans"/>
              </a:rPr>
            </a:br>
            <a:r>
              <a:rPr lang="en" sz="1200">
                <a:solidFill>
                  <a:srgbClr val="1B1F26"/>
                </a:solidFill>
                <a:latin typeface="Fira Sans"/>
                <a:ea typeface="Fira Sans"/>
                <a:cs typeface="Fira Sans"/>
                <a:sym typeface="Fira Sans"/>
              </a:rPr>
              <a:t>    </a:t>
            </a:r>
            <a:r>
              <a:rPr lang="en" sz="1200">
                <a:solidFill>
                  <a:srgbClr val="1B1F26"/>
                </a:solidFill>
                <a:latin typeface="Fira Sans"/>
                <a:ea typeface="Fira Sans"/>
                <a:cs typeface="Fira Sans"/>
                <a:sym typeface="Fira Sans"/>
              </a:rPr>
              <a:t>- Critic score, Critic Count, User score, User Count, Developer, and Rating .</a:t>
            </a:r>
            <a:endParaRPr sz="1200">
              <a:solidFill>
                <a:srgbClr val="D5D5D5"/>
              </a:solidFill>
              <a:highlight>
                <a:srgbClr val="383838"/>
              </a:highlight>
              <a:latin typeface="Roboto"/>
              <a:ea typeface="Roboto"/>
              <a:cs typeface="Roboto"/>
              <a:sym typeface="Roboto"/>
            </a:endParaRPr>
          </a:p>
          <a:p>
            <a:pPr indent="0" lvl="0" marL="0" marR="0" rtl="0" algn="l">
              <a:lnSpc>
                <a:spcPct val="100000"/>
              </a:lnSpc>
              <a:spcBef>
                <a:spcPts val="50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sz="1200">
              <a:solidFill>
                <a:srgbClr val="1B1F26"/>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1B1F26"/>
              </a:solidFill>
              <a:latin typeface="Fira Sans"/>
              <a:ea typeface="Fira Sans"/>
              <a:cs typeface="Fira Sans"/>
              <a:sym typeface="Fira Sans"/>
            </a:endParaRPr>
          </a:p>
          <a:p>
            <a:pPr indent="-304800" lvl="0" marL="457200" rtl="0" algn="l">
              <a:spcBef>
                <a:spcPts val="0"/>
              </a:spcBef>
              <a:spcAft>
                <a:spcPts val="0"/>
              </a:spcAft>
              <a:buClr>
                <a:schemeClr val="dk1"/>
              </a:buClr>
              <a:buSzPts val="1200"/>
              <a:buFont typeface="Maven Pro"/>
              <a:buChar char="●"/>
            </a:pPr>
            <a:r>
              <a:t/>
            </a:r>
            <a:endParaRPr sz="1200">
              <a:solidFill>
                <a:schemeClr val="dk1"/>
              </a:solidFill>
              <a:latin typeface="Maven Pro"/>
              <a:ea typeface="Maven Pro"/>
              <a:cs typeface="Maven Pro"/>
              <a:sym typeface="Maven Pro"/>
            </a:endParaRPr>
          </a:p>
        </p:txBody>
      </p:sp>
      <p:sp>
        <p:nvSpPr>
          <p:cNvPr id="495" name="Google Shape;495;g1ea3b2cefce_0_537"/>
          <p:cNvSpPr txBox="1"/>
          <p:nvPr>
            <p:ph type="title"/>
          </p:nvPr>
        </p:nvSpPr>
        <p:spPr>
          <a:xfrm>
            <a:off x="517775" y="1387400"/>
            <a:ext cx="80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4</a:t>
            </a:r>
            <a:r>
              <a:rPr b="1" lang="en" sz="1800">
                <a:solidFill>
                  <a:srgbClr val="000000"/>
                </a:solidFill>
                <a:latin typeface="Fira Sans"/>
                <a:ea typeface="Fira Sans"/>
                <a:cs typeface="Fira Sans"/>
                <a:sym typeface="Fira Sans"/>
              </a:rPr>
              <a:t>. Data Exploration</a:t>
            </a:r>
            <a:endParaRPr sz="1600">
              <a:solidFill>
                <a:srgbClr val="1B1F26"/>
              </a:solidFill>
              <a:latin typeface="Fira Sans Medium"/>
              <a:ea typeface="Fira Sans Medium"/>
              <a:cs typeface="Fira Sans Medium"/>
              <a:sym typeface="Fira Sans Medium"/>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l">
              <a:lnSpc>
                <a:spcPct val="100000"/>
              </a:lnSpc>
              <a:spcBef>
                <a:spcPts val="0"/>
              </a:spcBef>
              <a:spcAft>
                <a:spcPts val="0"/>
              </a:spcAft>
              <a:buSzPts val="2800"/>
              <a:buNone/>
            </a:pPr>
            <a:r>
              <a:t/>
            </a:r>
            <a:endParaRPr/>
          </a:p>
        </p:txBody>
      </p:sp>
      <p:pic>
        <p:nvPicPr>
          <p:cNvPr id="496" name="Google Shape;496;g1ea3b2cefce_0_537"/>
          <p:cNvPicPr preferRelativeResize="0"/>
          <p:nvPr/>
        </p:nvPicPr>
        <p:blipFill>
          <a:blip r:embed="rId3">
            <a:alphaModFix/>
          </a:blip>
          <a:stretch>
            <a:fillRect/>
          </a:stretch>
        </p:blipFill>
        <p:spPr>
          <a:xfrm>
            <a:off x="1937175" y="1844175"/>
            <a:ext cx="5879550" cy="3299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0" name="Shape 500"/>
        <p:cNvGrpSpPr/>
        <p:nvPr/>
      </p:nvGrpSpPr>
      <p:grpSpPr>
        <a:xfrm>
          <a:off x="0" y="0"/>
          <a:ext cx="0" cy="0"/>
          <a:chOff x="0" y="0"/>
          <a:chExt cx="0" cy="0"/>
        </a:xfrm>
      </p:grpSpPr>
      <p:sp>
        <p:nvSpPr>
          <p:cNvPr id="501" name="Google Shape;501;g1ea3fd02dc5_0_29"/>
          <p:cNvSpPr txBox="1"/>
          <p:nvPr>
            <p:ph type="title"/>
          </p:nvPr>
        </p:nvSpPr>
        <p:spPr>
          <a:xfrm>
            <a:off x="712800" y="166250"/>
            <a:ext cx="80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    </a:t>
            </a:r>
            <a:r>
              <a:rPr b="1" lang="en" sz="1800">
                <a:solidFill>
                  <a:srgbClr val="000000"/>
                </a:solidFill>
                <a:latin typeface="Fira Sans"/>
                <a:ea typeface="Fira Sans"/>
                <a:cs typeface="Fira Sans"/>
                <a:sym typeface="Fira Sans"/>
              </a:rPr>
              <a:t>4. Data Exploration</a:t>
            </a:r>
            <a:endParaRPr sz="1600">
              <a:solidFill>
                <a:srgbClr val="1B1F26"/>
              </a:solidFill>
              <a:latin typeface="Fira Sans Medium"/>
              <a:ea typeface="Fira Sans Medium"/>
              <a:cs typeface="Fira Sans Medium"/>
              <a:sym typeface="Fira Sans Medium"/>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l">
              <a:lnSpc>
                <a:spcPct val="100000"/>
              </a:lnSpc>
              <a:spcBef>
                <a:spcPts val="0"/>
              </a:spcBef>
              <a:spcAft>
                <a:spcPts val="0"/>
              </a:spcAft>
              <a:buSzPts val="2800"/>
              <a:buNone/>
            </a:pPr>
            <a:r>
              <a:t/>
            </a:r>
            <a:endParaRPr/>
          </a:p>
        </p:txBody>
      </p:sp>
      <p:pic>
        <p:nvPicPr>
          <p:cNvPr id="502" name="Google Shape;502;g1ea3fd02dc5_0_29"/>
          <p:cNvPicPr preferRelativeResize="0"/>
          <p:nvPr/>
        </p:nvPicPr>
        <p:blipFill>
          <a:blip r:embed="rId3">
            <a:alphaModFix/>
          </a:blip>
          <a:stretch>
            <a:fillRect/>
          </a:stretch>
        </p:blipFill>
        <p:spPr>
          <a:xfrm>
            <a:off x="0" y="1309575"/>
            <a:ext cx="2426849" cy="3235799"/>
          </a:xfrm>
          <a:prstGeom prst="rect">
            <a:avLst/>
          </a:prstGeom>
          <a:noFill/>
          <a:ln>
            <a:noFill/>
          </a:ln>
        </p:spPr>
      </p:pic>
      <p:pic>
        <p:nvPicPr>
          <p:cNvPr id="503" name="Google Shape;503;g1ea3fd02dc5_0_29"/>
          <p:cNvPicPr preferRelativeResize="0"/>
          <p:nvPr/>
        </p:nvPicPr>
        <p:blipFill rotWithShape="1">
          <a:blip r:embed="rId4">
            <a:alphaModFix/>
          </a:blip>
          <a:srcRect b="0" l="0" r="2761" t="0"/>
          <a:stretch/>
        </p:blipFill>
        <p:spPr>
          <a:xfrm>
            <a:off x="4762350" y="1548825"/>
            <a:ext cx="2206475" cy="2693026"/>
          </a:xfrm>
          <a:prstGeom prst="rect">
            <a:avLst/>
          </a:prstGeom>
          <a:noFill/>
          <a:ln>
            <a:noFill/>
          </a:ln>
        </p:spPr>
      </p:pic>
      <p:pic>
        <p:nvPicPr>
          <p:cNvPr id="504" name="Google Shape;504;g1ea3fd02dc5_0_29"/>
          <p:cNvPicPr preferRelativeResize="0"/>
          <p:nvPr/>
        </p:nvPicPr>
        <p:blipFill rotWithShape="1">
          <a:blip r:embed="rId5">
            <a:alphaModFix/>
          </a:blip>
          <a:srcRect b="0" l="-1380" r="1380" t="0"/>
          <a:stretch/>
        </p:blipFill>
        <p:spPr>
          <a:xfrm>
            <a:off x="6937525" y="1598250"/>
            <a:ext cx="2206475" cy="2685712"/>
          </a:xfrm>
          <a:prstGeom prst="rect">
            <a:avLst/>
          </a:prstGeom>
          <a:noFill/>
          <a:ln>
            <a:noFill/>
          </a:ln>
        </p:spPr>
      </p:pic>
      <p:pic>
        <p:nvPicPr>
          <p:cNvPr id="505" name="Google Shape;505;g1ea3fd02dc5_0_29"/>
          <p:cNvPicPr preferRelativeResize="0"/>
          <p:nvPr/>
        </p:nvPicPr>
        <p:blipFill>
          <a:blip r:embed="rId6">
            <a:alphaModFix/>
          </a:blip>
          <a:stretch>
            <a:fillRect/>
          </a:stretch>
        </p:blipFill>
        <p:spPr>
          <a:xfrm>
            <a:off x="2409883" y="1323200"/>
            <a:ext cx="2382967" cy="3235800"/>
          </a:xfrm>
          <a:prstGeom prst="rect">
            <a:avLst/>
          </a:prstGeom>
          <a:noFill/>
          <a:ln>
            <a:noFill/>
          </a:ln>
        </p:spPr>
      </p:pic>
      <p:sp>
        <p:nvSpPr>
          <p:cNvPr id="506" name="Google Shape;506;g1ea3fd02dc5_0_29"/>
          <p:cNvSpPr txBox="1"/>
          <p:nvPr>
            <p:ph type="title"/>
          </p:nvPr>
        </p:nvSpPr>
        <p:spPr>
          <a:xfrm>
            <a:off x="992675" y="633325"/>
            <a:ext cx="3014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B1F26"/>
                </a:solidFill>
                <a:latin typeface="Fira Sans"/>
                <a:ea typeface="Fira Sans"/>
                <a:cs typeface="Fira Sans"/>
                <a:sym typeface="Fira Sans"/>
              </a:rPr>
              <a:t>Platform: Checking the distribution for Critics and User Score</a:t>
            </a:r>
            <a:endParaRPr sz="1400">
              <a:solidFill>
                <a:srgbClr val="1B1F26"/>
              </a:solidFill>
              <a:latin typeface="Fira Sans Medium"/>
              <a:ea typeface="Fira Sans Medium"/>
              <a:cs typeface="Fira Sans Medium"/>
              <a:sym typeface="Fira Sans Medium"/>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l">
              <a:lnSpc>
                <a:spcPct val="100000"/>
              </a:lnSpc>
              <a:spcBef>
                <a:spcPts val="0"/>
              </a:spcBef>
              <a:spcAft>
                <a:spcPts val="0"/>
              </a:spcAft>
              <a:buSzPts val="2800"/>
              <a:buNone/>
            </a:pPr>
            <a:r>
              <a:t/>
            </a:r>
            <a:endParaRPr/>
          </a:p>
        </p:txBody>
      </p:sp>
      <p:sp>
        <p:nvSpPr>
          <p:cNvPr id="507" name="Google Shape;507;g1ea3fd02dc5_0_29"/>
          <p:cNvSpPr txBox="1"/>
          <p:nvPr>
            <p:ph type="title"/>
          </p:nvPr>
        </p:nvSpPr>
        <p:spPr>
          <a:xfrm>
            <a:off x="5672700" y="633325"/>
            <a:ext cx="3014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B1F26"/>
                </a:solidFill>
                <a:latin typeface="Fira Sans"/>
                <a:ea typeface="Fira Sans"/>
                <a:cs typeface="Fira Sans"/>
                <a:sym typeface="Fira Sans"/>
              </a:rPr>
              <a:t>Genre: </a:t>
            </a:r>
            <a:r>
              <a:rPr lang="en" sz="1200">
                <a:solidFill>
                  <a:srgbClr val="1B1F26"/>
                </a:solidFill>
                <a:latin typeface="Fira Sans"/>
                <a:ea typeface="Fira Sans"/>
                <a:cs typeface="Fira Sans"/>
                <a:sym typeface="Fira Sans"/>
              </a:rPr>
              <a:t>Checking the distribution for Critics and User Score</a:t>
            </a:r>
            <a:endParaRPr b="1" sz="1800">
              <a:solidFill>
                <a:srgbClr val="000000"/>
              </a:solidFill>
              <a:latin typeface="Fira Sans"/>
              <a:ea typeface="Fira Sans"/>
              <a:cs typeface="Fira Sans"/>
              <a:sym typeface="Fira Sans"/>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l">
              <a:lnSpc>
                <a:spcPct val="100000"/>
              </a:lnSpc>
              <a:spcBef>
                <a:spcPts val="0"/>
              </a:spcBef>
              <a:spcAft>
                <a:spcPts val="0"/>
              </a:spcAft>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1" name="Shape 511"/>
        <p:cNvGrpSpPr/>
        <p:nvPr/>
      </p:nvGrpSpPr>
      <p:grpSpPr>
        <a:xfrm>
          <a:off x="0" y="0"/>
          <a:ext cx="0" cy="0"/>
          <a:chOff x="0" y="0"/>
          <a:chExt cx="0" cy="0"/>
        </a:xfrm>
      </p:grpSpPr>
      <p:sp>
        <p:nvSpPr>
          <p:cNvPr id="512" name="Google Shape;512;g1ea3fd02dc5_0_35"/>
          <p:cNvSpPr txBox="1"/>
          <p:nvPr>
            <p:ph type="title"/>
          </p:nvPr>
        </p:nvSpPr>
        <p:spPr>
          <a:xfrm>
            <a:off x="685500" y="93775"/>
            <a:ext cx="7773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4. Data Exploration | </a:t>
            </a:r>
            <a:r>
              <a:rPr lang="en" sz="1800">
                <a:solidFill>
                  <a:srgbClr val="000000"/>
                </a:solidFill>
                <a:latin typeface="Fira Sans Medium"/>
                <a:ea typeface="Fira Sans Medium"/>
                <a:cs typeface="Fira Sans Medium"/>
                <a:sym typeface="Fira Sans Medium"/>
              </a:rPr>
              <a:t>Variable Selection</a:t>
            </a:r>
            <a:endParaRPr sz="1600">
              <a:solidFill>
                <a:srgbClr val="1B1F26"/>
              </a:solidFill>
              <a:latin typeface="Fira Sans Medium"/>
              <a:ea typeface="Fira Sans Medium"/>
              <a:cs typeface="Fira Sans Medium"/>
              <a:sym typeface="Fira Sans Medium"/>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l">
              <a:lnSpc>
                <a:spcPct val="100000"/>
              </a:lnSpc>
              <a:spcBef>
                <a:spcPts val="0"/>
              </a:spcBef>
              <a:spcAft>
                <a:spcPts val="0"/>
              </a:spcAft>
              <a:buSzPts val="2800"/>
              <a:buNone/>
            </a:pPr>
            <a:r>
              <a:t/>
            </a:r>
            <a:endParaRPr/>
          </a:p>
        </p:txBody>
      </p:sp>
      <p:sp>
        <p:nvSpPr>
          <p:cNvPr id="513" name="Google Shape;513;g1ea3fd02dc5_0_35"/>
          <p:cNvSpPr txBox="1"/>
          <p:nvPr/>
        </p:nvSpPr>
        <p:spPr>
          <a:xfrm>
            <a:off x="295050" y="666475"/>
            <a:ext cx="3936000" cy="15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Based on the questions that we want to answer the following variables were selected </a:t>
            </a:r>
            <a:r>
              <a:rPr lang="en" sz="1200">
                <a:solidFill>
                  <a:srgbClr val="212121"/>
                </a:solidFill>
                <a:highlight>
                  <a:srgbClr val="FFFFFF"/>
                </a:highlight>
                <a:latin typeface="Roboto"/>
                <a:ea typeface="Roboto"/>
                <a:cs typeface="Roboto"/>
                <a:sym typeface="Roboto"/>
              </a:rPr>
              <a:t>from 2006 to 2013</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Numerical - Global Sales, User Score, Critic Score, Year of Release</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Categorical - Publisher, Platform, Genre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500"/>
              </a:spcAft>
              <a:buNone/>
            </a:pPr>
            <a:r>
              <a:t/>
            </a:r>
            <a:endParaRPr sz="1200">
              <a:solidFill>
                <a:srgbClr val="1B1F26"/>
              </a:solidFill>
              <a:latin typeface="Fira Sans"/>
              <a:ea typeface="Fira Sans"/>
              <a:cs typeface="Fira Sans"/>
              <a:sym typeface="Fira Sans"/>
            </a:endParaRPr>
          </a:p>
        </p:txBody>
      </p:sp>
      <p:sp>
        <p:nvSpPr>
          <p:cNvPr id="514" name="Google Shape;514;g1ea3fd02dc5_0_35"/>
          <p:cNvSpPr txBox="1"/>
          <p:nvPr>
            <p:ph type="title"/>
          </p:nvPr>
        </p:nvSpPr>
        <p:spPr>
          <a:xfrm>
            <a:off x="-46050" y="2200175"/>
            <a:ext cx="4179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000000"/>
                </a:solidFill>
                <a:latin typeface="Fira Sans"/>
                <a:ea typeface="Fira Sans"/>
                <a:cs typeface="Fira Sans"/>
                <a:sym typeface="Fira Sans"/>
              </a:rPr>
              <a:t>Missing Value</a:t>
            </a:r>
            <a:endParaRPr sz="1400">
              <a:solidFill>
                <a:srgbClr val="1B1F26"/>
              </a:solidFill>
              <a:latin typeface="Fira Sans Medium"/>
              <a:ea typeface="Fira Sans Medium"/>
              <a:cs typeface="Fira Sans Medium"/>
              <a:sym typeface="Fira Sans Medium"/>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l">
              <a:lnSpc>
                <a:spcPct val="100000"/>
              </a:lnSpc>
              <a:spcBef>
                <a:spcPts val="0"/>
              </a:spcBef>
              <a:spcAft>
                <a:spcPts val="0"/>
              </a:spcAft>
              <a:buSzPts val="2800"/>
              <a:buNone/>
            </a:pPr>
            <a:r>
              <a:t/>
            </a:r>
            <a:endParaRPr/>
          </a:p>
        </p:txBody>
      </p:sp>
      <p:sp>
        <p:nvSpPr>
          <p:cNvPr id="515" name="Google Shape;515;g1ea3fd02dc5_0_35"/>
          <p:cNvSpPr txBox="1"/>
          <p:nvPr/>
        </p:nvSpPr>
        <p:spPr>
          <a:xfrm>
            <a:off x="295050" y="2692475"/>
            <a:ext cx="3838200" cy="150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For this project we will drop the missing and the reasons why we decided to do that are:</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Data Completeness;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Assumption Violation;</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Bias Reduction;</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Simplification.</a:t>
            </a:r>
            <a:endParaRPr sz="1200">
              <a:solidFill>
                <a:srgbClr val="212121"/>
              </a:solidFill>
              <a:highlight>
                <a:srgbClr val="FFFFFF"/>
              </a:highlight>
              <a:latin typeface="Roboto"/>
              <a:ea typeface="Roboto"/>
              <a:cs typeface="Roboto"/>
              <a:sym typeface="Roboto"/>
            </a:endParaRPr>
          </a:p>
        </p:txBody>
      </p:sp>
      <p:pic>
        <p:nvPicPr>
          <p:cNvPr id="516" name="Google Shape;516;g1ea3fd02dc5_0_35"/>
          <p:cNvPicPr preferRelativeResize="0"/>
          <p:nvPr/>
        </p:nvPicPr>
        <p:blipFill>
          <a:blip r:embed="rId3">
            <a:alphaModFix/>
          </a:blip>
          <a:stretch>
            <a:fillRect/>
          </a:stretch>
        </p:blipFill>
        <p:spPr>
          <a:xfrm>
            <a:off x="4088375" y="581200"/>
            <a:ext cx="5055623" cy="4460850"/>
          </a:xfrm>
          <a:prstGeom prst="rect">
            <a:avLst/>
          </a:prstGeom>
          <a:noFill/>
          <a:ln>
            <a:noFill/>
          </a:ln>
        </p:spPr>
      </p:pic>
      <p:sp>
        <p:nvSpPr>
          <p:cNvPr id="517" name="Google Shape;517;g1ea3fd02dc5_0_35"/>
          <p:cNvSpPr/>
          <p:nvPr/>
        </p:nvSpPr>
        <p:spPr>
          <a:xfrm>
            <a:off x="8510375" y="352000"/>
            <a:ext cx="321000" cy="229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1" name="Shape 521"/>
        <p:cNvGrpSpPr/>
        <p:nvPr/>
      </p:nvGrpSpPr>
      <p:grpSpPr>
        <a:xfrm>
          <a:off x="0" y="0"/>
          <a:ext cx="0" cy="0"/>
          <a:chOff x="0" y="0"/>
          <a:chExt cx="0" cy="0"/>
        </a:xfrm>
      </p:grpSpPr>
      <p:sp>
        <p:nvSpPr>
          <p:cNvPr id="522" name="Google Shape;522;g1ea3fd02dc5_0_88"/>
          <p:cNvSpPr txBox="1"/>
          <p:nvPr>
            <p:ph type="title"/>
          </p:nvPr>
        </p:nvSpPr>
        <p:spPr>
          <a:xfrm>
            <a:off x="620838" y="253400"/>
            <a:ext cx="3845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4. Data Exploration | </a:t>
            </a:r>
            <a:r>
              <a:rPr lang="en" sz="1800">
                <a:solidFill>
                  <a:srgbClr val="000000"/>
                </a:solidFill>
                <a:latin typeface="Fira Sans Medium"/>
                <a:ea typeface="Fira Sans Medium"/>
                <a:cs typeface="Fira Sans Medium"/>
                <a:sym typeface="Fira Sans Medium"/>
              </a:rPr>
              <a:t>Variable Selection</a:t>
            </a:r>
            <a:endParaRPr sz="1600">
              <a:solidFill>
                <a:srgbClr val="1B1F26"/>
              </a:solidFill>
              <a:latin typeface="Fira Sans Medium"/>
              <a:ea typeface="Fira Sans Medium"/>
              <a:cs typeface="Fira Sans Medium"/>
              <a:sym typeface="Fira Sans Medium"/>
            </a:endParaRPr>
          </a:p>
          <a:p>
            <a:pPr indent="0" lvl="0" marL="0" rtl="0" algn="l">
              <a:lnSpc>
                <a:spcPct val="115000"/>
              </a:lnSpc>
              <a:spcBef>
                <a:spcPts val="600"/>
              </a:spcBef>
              <a:spcAft>
                <a:spcPts val="0"/>
              </a:spcAft>
              <a:buNone/>
            </a:pPr>
            <a:br>
              <a:rPr lang="en" sz="1200">
                <a:solidFill>
                  <a:srgbClr val="212121"/>
                </a:solidFill>
                <a:highlight>
                  <a:schemeClr val="dk1"/>
                </a:highlight>
                <a:latin typeface="Roboto"/>
                <a:ea typeface="Roboto"/>
                <a:cs typeface="Roboto"/>
                <a:sym typeface="Roboto"/>
              </a:rPr>
            </a:br>
            <a:r>
              <a:rPr lang="en" sz="1200">
                <a:solidFill>
                  <a:srgbClr val="212121"/>
                </a:solidFill>
                <a:highlight>
                  <a:schemeClr val="dk1"/>
                </a:highlight>
                <a:latin typeface="Roboto"/>
                <a:ea typeface="Roboto"/>
                <a:cs typeface="Roboto"/>
                <a:sym typeface="Roboto"/>
              </a:rPr>
              <a:t>Word Cloud for Publisher:</a:t>
            </a:r>
            <a:endParaRPr b="1" sz="1800">
              <a:solidFill>
                <a:srgbClr val="000000"/>
              </a:solidFill>
              <a:latin typeface="Fira Sans"/>
              <a:ea typeface="Fira Sans"/>
              <a:cs typeface="Fira Sans"/>
              <a:sym typeface="Fira Sans"/>
            </a:endParaRPr>
          </a:p>
          <a:p>
            <a:pPr indent="0" lvl="0" marL="0" rtl="0" algn="l">
              <a:lnSpc>
                <a:spcPct val="100000"/>
              </a:lnSpc>
              <a:spcBef>
                <a:spcPts val="500"/>
              </a:spcBef>
              <a:spcAft>
                <a:spcPts val="0"/>
              </a:spcAft>
              <a:buSzPts val="2800"/>
              <a:buNone/>
            </a:pPr>
            <a:r>
              <a:t/>
            </a:r>
            <a:endParaRPr/>
          </a:p>
        </p:txBody>
      </p:sp>
      <p:sp>
        <p:nvSpPr>
          <p:cNvPr id="523" name="Google Shape;523;g1ea3fd02dc5_0_88"/>
          <p:cNvSpPr/>
          <p:nvPr/>
        </p:nvSpPr>
        <p:spPr>
          <a:xfrm>
            <a:off x="8510375" y="352000"/>
            <a:ext cx="321000" cy="229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pic>
        <p:nvPicPr>
          <p:cNvPr id="524" name="Google Shape;524;g1ea3fd02dc5_0_88"/>
          <p:cNvPicPr preferRelativeResize="0"/>
          <p:nvPr/>
        </p:nvPicPr>
        <p:blipFill>
          <a:blip r:embed="rId3">
            <a:alphaModFix/>
          </a:blip>
          <a:stretch>
            <a:fillRect/>
          </a:stretch>
        </p:blipFill>
        <p:spPr>
          <a:xfrm>
            <a:off x="4941875" y="57775"/>
            <a:ext cx="4073702" cy="2427651"/>
          </a:xfrm>
          <a:prstGeom prst="rect">
            <a:avLst/>
          </a:prstGeom>
          <a:noFill/>
          <a:ln>
            <a:noFill/>
          </a:ln>
        </p:spPr>
      </p:pic>
      <p:pic>
        <p:nvPicPr>
          <p:cNvPr id="525" name="Google Shape;525;g1ea3fd02dc5_0_88"/>
          <p:cNvPicPr preferRelativeResize="0"/>
          <p:nvPr/>
        </p:nvPicPr>
        <p:blipFill>
          <a:blip r:embed="rId4">
            <a:alphaModFix/>
          </a:blip>
          <a:stretch>
            <a:fillRect/>
          </a:stretch>
        </p:blipFill>
        <p:spPr>
          <a:xfrm>
            <a:off x="5018850" y="2485425"/>
            <a:ext cx="3996727" cy="2596649"/>
          </a:xfrm>
          <a:prstGeom prst="rect">
            <a:avLst/>
          </a:prstGeom>
          <a:noFill/>
          <a:ln>
            <a:noFill/>
          </a:ln>
        </p:spPr>
      </p:pic>
      <p:pic>
        <p:nvPicPr>
          <p:cNvPr id="526" name="Google Shape;526;g1ea3fd02dc5_0_88"/>
          <p:cNvPicPr preferRelativeResize="0"/>
          <p:nvPr/>
        </p:nvPicPr>
        <p:blipFill>
          <a:blip r:embed="rId5">
            <a:alphaModFix/>
          </a:blip>
          <a:stretch>
            <a:fillRect/>
          </a:stretch>
        </p:blipFill>
        <p:spPr>
          <a:xfrm>
            <a:off x="457212" y="1421375"/>
            <a:ext cx="4409275" cy="2959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0" name="Shape 530"/>
        <p:cNvGrpSpPr/>
        <p:nvPr/>
      </p:nvGrpSpPr>
      <p:grpSpPr>
        <a:xfrm>
          <a:off x="0" y="0"/>
          <a:ext cx="0" cy="0"/>
          <a:chOff x="0" y="0"/>
          <a:chExt cx="0" cy="0"/>
        </a:xfrm>
      </p:grpSpPr>
      <p:sp>
        <p:nvSpPr>
          <p:cNvPr id="531" name="Google Shape;531;g1ea3fd02dc5_0_71"/>
          <p:cNvSpPr txBox="1"/>
          <p:nvPr>
            <p:ph type="title"/>
          </p:nvPr>
        </p:nvSpPr>
        <p:spPr>
          <a:xfrm>
            <a:off x="457200" y="124825"/>
            <a:ext cx="80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Fira Sans"/>
                <a:ea typeface="Fira Sans"/>
                <a:cs typeface="Fira Sans"/>
                <a:sym typeface="Fira Sans"/>
              </a:rPr>
              <a:t>4. Data Exploration | </a:t>
            </a:r>
            <a:r>
              <a:rPr lang="en" sz="1800">
                <a:solidFill>
                  <a:srgbClr val="000000"/>
                </a:solidFill>
                <a:latin typeface="Fira Sans Medium"/>
                <a:ea typeface="Fira Sans Medium"/>
                <a:cs typeface="Fira Sans Medium"/>
                <a:sym typeface="Fira Sans Medium"/>
              </a:rPr>
              <a:t>Correlation</a:t>
            </a:r>
            <a:endParaRPr sz="1600">
              <a:solidFill>
                <a:srgbClr val="1B1F26"/>
              </a:solidFill>
              <a:latin typeface="Fira Sans Medium"/>
              <a:ea typeface="Fira Sans Medium"/>
              <a:cs typeface="Fira Sans Medium"/>
              <a:sym typeface="Fira Sans Medium"/>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ctr">
              <a:spcBef>
                <a:spcPts val="0"/>
              </a:spcBef>
              <a:spcAft>
                <a:spcPts val="0"/>
              </a:spcAft>
              <a:buNone/>
            </a:pPr>
            <a:r>
              <a:t/>
            </a:r>
            <a:endParaRPr b="1" sz="1800">
              <a:solidFill>
                <a:srgbClr val="000000"/>
              </a:solidFill>
              <a:latin typeface="Fira Sans"/>
              <a:ea typeface="Fira Sans"/>
              <a:cs typeface="Fira Sans"/>
              <a:sym typeface="Fira Sans"/>
            </a:endParaRPr>
          </a:p>
          <a:p>
            <a:pPr indent="0" lvl="0" marL="0" rtl="0" algn="l">
              <a:lnSpc>
                <a:spcPct val="100000"/>
              </a:lnSpc>
              <a:spcBef>
                <a:spcPts val="0"/>
              </a:spcBef>
              <a:spcAft>
                <a:spcPts val="0"/>
              </a:spcAft>
              <a:buSzPts val="2800"/>
              <a:buNone/>
            </a:pPr>
            <a:r>
              <a:t/>
            </a:r>
            <a:endParaRPr/>
          </a:p>
        </p:txBody>
      </p:sp>
      <p:sp>
        <p:nvSpPr>
          <p:cNvPr id="532" name="Google Shape;532;g1ea3fd02dc5_0_71"/>
          <p:cNvSpPr txBox="1"/>
          <p:nvPr/>
        </p:nvSpPr>
        <p:spPr>
          <a:xfrm>
            <a:off x="295050" y="768175"/>
            <a:ext cx="3965700" cy="42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The two higher correlation coefficients are the following:</a:t>
            </a:r>
            <a:endParaRPr sz="1200">
              <a:solidFill>
                <a:srgbClr val="212121"/>
              </a:solidFill>
              <a:highlight>
                <a:srgbClr val="FFFFFF"/>
              </a:highlight>
              <a:latin typeface="Roboto"/>
              <a:ea typeface="Roboto"/>
              <a:cs typeface="Roboto"/>
              <a:sym typeface="Roboto"/>
            </a:endParaRPr>
          </a:p>
          <a:p>
            <a:pPr indent="0" lvl="0" marL="0" marR="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"User Score" and "Critic Score"</a:t>
            </a:r>
            <a:endParaRPr sz="1200">
              <a:solidFill>
                <a:srgbClr val="212121"/>
              </a:solidFill>
              <a:highlight>
                <a:srgbClr val="FFFFFF"/>
              </a:highlight>
              <a:latin typeface="Roboto"/>
              <a:ea typeface="Roboto"/>
              <a:cs typeface="Roboto"/>
              <a:sym typeface="Roboto"/>
            </a:endParaRPr>
          </a:p>
          <a:p>
            <a:pPr indent="-304800" lvl="0" marL="457200" marR="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A correlation coefficient of 0.556 suggests that there is a moderate positive relationship</a:t>
            </a:r>
            <a:r>
              <a:rPr lang="en" sz="1200">
                <a:solidFill>
                  <a:srgbClr val="212121"/>
                </a:solidFill>
                <a:highlight>
                  <a:srgbClr val="FFFFFF"/>
                </a:highlight>
                <a:latin typeface="Roboto"/>
                <a:ea typeface="Roboto"/>
                <a:cs typeface="Roboto"/>
                <a:sym typeface="Roboto"/>
              </a:rPr>
              <a:t>, when a game receives higher scores from users, it tends to also receive higher scores from critics, and vice versa.</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br>
              <a:rPr lang="en" sz="1200">
                <a:solidFill>
                  <a:srgbClr val="212121"/>
                </a:solidFill>
                <a:highlight>
                  <a:srgbClr val="FFFFFF"/>
                </a:highlight>
                <a:latin typeface="Roboto"/>
                <a:ea typeface="Roboto"/>
                <a:cs typeface="Roboto"/>
                <a:sym typeface="Roboto"/>
              </a:rPr>
            </a:br>
            <a:r>
              <a:rPr lang="en" sz="1200">
                <a:solidFill>
                  <a:srgbClr val="212121"/>
                </a:solidFill>
                <a:highlight>
                  <a:srgbClr val="FFFFFF"/>
                </a:highlight>
                <a:latin typeface="Roboto"/>
                <a:ea typeface="Roboto"/>
                <a:cs typeface="Roboto"/>
                <a:sym typeface="Roboto"/>
              </a:rPr>
              <a:t>"Global Sales" and "Critic Score"</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correlation coefficient of 0.428 indicates a moderate positive relationship, when a video game receives higher critic scores, it tends to achieve significantly higher global sales.</a:t>
            </a:r>
            <a:endParaRPr sz="1200">
              <a:solidFill>
                <a:srgbClr val="212121"/>
              </a:solidFill>
              <a:highlight>
                <a:srgbClr val="FFFFFF"/>
              </a:highlight>
              <a:latin typeface="Roboto"/>
              <a:ea typeface="Roboto"/>
              <a:cs typeface="Roboto"/>
              <a:sym typeface="Roboto"/>
            </a:endParaRPr>
          </a:p>
          <a:p>
            <a:pPr indent="0" lvl="0" marL="457200" rtl="0" algn="l">
              <a:lnSpc>
                <a:spcPct val="115000"/>
              </a:lnSpc>
              <a:spcBef>
                <a:spcPts val="50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457200" rtl="0" algn="l">
              <a:lnSpc>
                <a:spcPct val="115000"/>
              </a:lnSpc>
              <a:spcBef>
                <a:spcPts val="60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500"/>
              </a:spcAft>
              <a:buNone/>
            </a:pPr>
            <a:r>
              <a:t/>
            </a:r>
            <a:endParaRPr sz="1200">
              <a:solidFill>
                <a:srgbClr val="1B1F26"/>
              </a:solidFill>
              <a:latin typeface="Fira Sans"/>
              <a:ea typeface="Fira Sans"/>
              <a:cs typeface="Fira Sans"/>
              <a:sym typeface="Fira Sans"/>
            </a:endParaRPr>
          </a:p>
        </p:txBody>
      </p:sp>
      <p:pic>
        <p:nvPicPr>
          <p:cNvPr id="533" name="Google Shape;533;g1ea3fd02dc5_0_71"/>
          <p:cNvPicPr preferRelativeResize="0"/>
          <p:nvPr/>
        </p:nvPicPr>
        <p:blipFill>
          <a:blip r:embed="rId3">
            <a:alphaModFix/>
          </a:blip>
          <a:stretch>
            <a:fillRect/>
          </a:stretch>
        </p:blipFill>
        <p:spPr>
          <a:xfrm>
            <a:off x="4260800" y="859625"/>
            <a:ext cx="4608151" cy="38355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Infographics by Slidesgo">
  <a:themeElements>
    <a:clrScheme name="Simple Light">
      <a:dk1>
        <a:srgbClr val="FFFFFF"/>
      </a:dk1>
      <a:lt1>
        <a:srgbClr val="002845"/>
      </a:lt1>
      <a:dk2>
        <a:srgbClr val="1A5E8F"/>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